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042" r:id="rId1"/>
    <p:sldMasterId id="2147483792" r:id="rId2"/>
    <p:sldMasterId id="2147483987" r:id="rId3"/>
    <p:sldMasterId id="2147484065" r:id="rId4"/>
    <p:sldMasterId id="2147484125" r:id="rId5"/>
  </p:sldMasterIdLst>
  <p:notesMasterIdLst>
    <p:notesMasterId r:id="rId11"/>
  </p:notesMasterIdLst>
  <p:handoutMasterIdLst>
    <p:handoutMasterId r:id="rId12"/>
  </p:handoutMasterIdLst>
  <p:sldIdLst>
    <p:sldId id="3341" r:id="rId6"/>
    <p:sldId id="3354" r:id="rId7"/>
    <p:sldId id="3351" r:id="rId8"/>
    <p:sldId id="3352" r:id="rId9"/>
    <p:sldId id="3353" r:id="rId10"/>
  </p:sldIdLst>
  <p:sldSz cx="12193588" cy="6858000"/>
  <p:notesSz cx="6858000" cy="9144000"/>
  <p:embeddedFontLst>
    <p:embeddedFont>
      <p:font typeface="Taub Sans" pitchFamily="2" charset="0"/>
      <p:regular r:id="rId13"/>
      <p:italic r:id="rId14"/>
      <p:boldItalic r:id="rId15"/>
    </p:embeddedFont>
    <p:embeddedFont>
      <p:font typeface="Taub Sans Office" pitchFamily="2" charset="0"/>
      <p:regular r:id="rId16"/>
      <p:bold r:id="rId17"/>
      <p:italic r:id="rId18"/>
      <p:boldItalic r:id="rId19"/>
    </p:embeddedFont>
    <p:embeddedFont>
      <p:font typeface="Taub Sans Text" panose="020B0604020202020204" charset="0"/>
      <p:regular r:id="rId20"/>
      <p:bold r:id="rId21"/>
      <p:italic r:id="rId22"/>
      <p:boldItalic r:id="rId23"/>
    </p:embeddedFont>
  </p:embeddedFontLst>
  <p:custDataLst>
    <p:tags r:id="rId24"/>
  </p:custDataLst>
  <p:defaultText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544" userDrawn="1">
          <p15:clr>
            <a:srgbClr val="A4A3A4"/>
          </p15:clr>
        </p15:guide>
        <p15:guide id="3" orient="horz" pos="1593" userDrawn="1">
          <p15:clr>
            <a:srgbClr val="A4A3A4"/>
          </p15:clr>
        </p15:guide>
        <p15:guide id="4"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EBC7"/>
    <a:srgbClr val="A3EBA1"/>
    <a:srgbClr val="5CD661"/>
    <a:srgbClr val="3BA345"/>
    <a:srgbClr val="DEBAF5"/>
    <a:srgbClr val="C98CF5"/>
    <a:srgbClr val="BF6EF2"/>
    <a:srgbClr val="8A21B8"/>
    <a:srgbClr val="F2F2F2"/>
    <a:srgbClr val="7D8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EB5A6A-B3F6-41C3-9AAF-C31FEA268591}" v="47" dt="2025-09-24T13:41:44.433"/>
  </p1510:revLst>
</p1510:revInfo>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6027" autoAdjust="0"/>
  </p:normalViewPr>
  <p:slideViewPr>
    <p:cSldViewPr snapToGrid="0" snapToObjects="1">
      <p:cViewPr varScale="1">
        <p:scale>
          <a:sx n="106" d="100"/>
          <a:sy n="106" d="100"/>
        </p:scale>
        <p:origin x="1116" y="108"/>
      </p:cViewPr>
      <p:guideLst>
        <p:guide pos="4544"/>
        <p:guide orient="horz" pos="1593"/>
        <p:guide pos="3840"/>
      </p:guideLst>
    </p:cSldViewPr>
  </p:slideViewPr>
  <p:outlineViewPr>
    <p:cViewPr>
      <p:scale>
        <a:sx n="33" d="100"/>
        <a:sy n="33" d="100"/>
      </p:scale>
      <p:origin x="0" y="-55164"/>
    </p:cViewPr>
  </p:outlineViewPr>
  <p:notesTextViewPr>
    <p:cViewPr>
      <p:scale>
        <a:sx n="3" d="2"/>
        <a:sy n="3" d="2"/>
      </p:scale>
      <p:origin x="0" y="0"/>
    </p:cViewPr>
  </p:notesTextViewPr>
  <p:sorterViewPr>
    <p:cViewPr>
      <p:scale>
        <a:sx n="100" d="100"/>
        <a:sy n="100" d="100"/>
      </p:scale>
      <p:origin x="0" y="-31469"/>
    </p:cViewPr>
  </p:sorterViewPr>
  <p:notesViewPr>
    <p:cSldViewPr snapToGrid="0" snapToObjects="1">
      <p:cViewPr varScale="1">
        <p:scale>
          <a:sx n="56" d="100"/>
          <a:sy n="56" d="100"/>
        </p:scale>
        <p:origin x="2838"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font" Target="fonts/font9.fntdata"/><Relationship Id="rId7" Type="http://schemas.openxmlformats.org/officeDocument/2006/relationships/slide" Target="slides/slide2.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notesMaster" Target="notesMasters/notesMaster1.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font" Target="fonts/font7.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F3ABD18-1FA1-4337-9616-BF712987D4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7EED5B-323D-458E-A739-7B833D15C6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9D552B-7E32-45AC-A3F8-FBB0634FD5D6}" type="datetimeFigureOut">
              <a:rPr lang="en-US" smtClean="0"/>
              <a:t>9/24/2025</a:t>
            </a:fld>
            <a:endParaRPr lang="en-US"/>
          </a:p>
        </p:txBody>
      </p:sp>
      <p:sp>
        <p:nvSpPr>
          <p:cNvPr id="4" name="Footer Placeholder 3">
            <a:extLst>
              <a:ext uri="{FF2B5EF4-FFF2-40B4-BE49-F238E27FC236}">
                <a16:creationId xmlns:a16="http://schemas.microsoft.com/office/drawing/2014/main" id="{DF880066-1FA8-476E-962D-0AEB5E1B45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348696A-0917-4B40-A8BA-95BE9E189C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81D2F1-23BE-45C7-8533-9FA41E6B57FD}" type="slidenum">
              <a:rPr lang="en-US" smtClean="0"/>
              <a:t>‹Nº›</a:t>
            </a:fld>
            <a:endParaRPr lang="en-US"/>
          </a:p>
        </p:txBody>
      </p:sp>
    </p:spTree>
    <p:extLst>
      <p:ext uri="{BB962C8B-B14F-4D97-AF65-F5344CB8AC3E}">
        <p14:creationId xmlns:p14="http://schemas.microsoft.com/office/powerpoint/2010/main" val="41758319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45F237-14B1-44F1-B50A-02795525D4BD}" type="datetimeFigureOut">
              <a:rPr lang="en-US" smtClean="0"/>
              <a:t>9/24/2025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389EA6-10CF-4B84-A1CD-EB157AC13D65}" type="slidenum">
              <a:rPr lang="en-US" smtClean="0"/>
              <a:t>‹Nº›</a:t>
            </a:fld>
            <a:endParaRPr lang="en-US"/>
          </a:p>
        </p:txBody>
      </p:sp>
    </p:spTree>
    <p:extLst>
      <p:ext uri="{BB962C8B-B14F-4D97-AF65-F5344CB8AC3E}">
        <p14:creationId xmlns:p14="http://schemas.microsoft.com/office/powerpoint/2010/main" val="4235815511"/>
      </p:ext>
    </p:extLst>
  </p:cSld>
  <p:clrMap bg1="lt1" tx1="dk1" bg2="lt2" tx2="dk2" accent1="accent1" accent2="accent2" accent3="accent3" accent4="accent4" accent5="accent5" accent6="accent6" hlink="hlink" folHlink="folHlink"/>
  <p:notesStyle>
    <a:lvl1pPr marL="0" algn="l" defTabSz="1219232" rtl="0" eaLnBrk="1" latinLnBrk="0" hangingPunct="1">
      <a:defRPr sz="1600" kern="1200">
        <a:solidFill>
          <a:schemeClr val="tx1"/>
        </a:solidFill>
        <a:latin typeface="+mn-lt"/>
        <a:ea typeface="+mn-ea"/>
        <a:cs typeface="+mn-cs"/>
      </a:defRPr>
    </a:lvl1pPr>
    <a:lvl2pPr marL="609616" algn="l" defTabSz="1219232" rtl="0" eaLnBrk="1" latinLnBrk="0" hangingPunct="1">
      <a:defRPr sz="1600" kern="1200">
        <a:solidFill>
          <a:schemeClr val="tx1"/>
        </a:solidFill>
        <a:latin typeface="+mn-lt"/>
        <a:ea typeface="+mn-ea"/>
        <a:cs typeface="+mn-cs"/>
      </a:defRPr>
    </a:lvl2pPr>
    <a:lvl3pPr marL="1219232" algn="l" defTabSz="1219232" rtl="0" eaLnBrk="1" latinLnBrk="0" hangingPunct="1">
      <a:defRPr sz="1600" kern="1200">
        <a:solidFill>
          <a:schemeClr val="tx1"/>
        </a:solidFill>
        <a:latin typeface="+mn-lt"/>
        <a:ea typeface="+mn-ea"/>
        <a:cs typeface="+mn-cs"/>
      </a:defRPr>
    </a:lvl3pPr>
    <a:lvl4pPr marL="1828846" algn="l" defTabSz="1219232" rtl="0" eaLnBrk="1" latinLnBrk="0" hangingPunct="1">
      <a:defRPr sz="1600" kern="1200">
        <a:solidFill>
          <a:schemeClr val="tx1"/>
        </a:solidFill>
        <a:latin typeface="+mn-lt"/>
        <a:ea typeface="+mn-ea"/>
        <a:cs typeface="+mn-cs"/>
      </a:defRPr>
    </a:lvl4pPr>
    <a:lvl5pPr marL="2438461" algn="l" defTabSz="1219232" rtl="0" eaLnBrk="1" latinLnBrk="0" hangingPunct="1">
      <a:defRPr sz="1600" kern="1200">
        <a:solidFill>
          <a:schemeClr val="tx1"/>
        </a:solidFill>
        <a:latin typeface="+mn-lt"/>
        <a:ea typeface="+mn-ea"/>
        <a:cs typeface="+mn-cs"/>
      </a:defRPr>
    </a:lvl5pPr>
    <a:lvl6pPr marL="3048076" algn="l" defTabSz="1219232" rtl="0" eaLnBrk="1" latinLnBrk="0" hangingPunct="1">
      <a:defRPr sz="1600" kern="1200">
        <a:solidFill>
          <a:schemeClr val="tx1"/>
        </a:solidFill>
        <a:latin typeface="+mn-lt"/>
        <a:ea typeface="+mn-ea"/>
        <a:cs typeface="+mn-cs"/>
      </a:defRPr>
    </a:lvl6pPr>
    <a:lvl7pPr marL="3657692" algn="l" defTabSz="1219232" rtl="0" eaLnBrk="1" latinLnBrk="0" hangingPunct="1">
      <a:defRPr sz="1600" kern="1200">
        <a:solidFill>
          <a:schemeClr val="tx1"/>
        </a:solidFill>
        <a:latin typeface="+mn-lt"/>
        <a:ea typeface="+mn-ea"/>
        <a:cs typeface="+mn-cs"/>
      </a:defRPr>
    </a:lvl7pPr>
    <a:lvl8pPr marL="4267307" algn="l" defTabSz="1219232" rtl="0" eaLnBrk="1" latinLnBrk="0" hangingPunct="1">
      <a:defRPr sz="1600" kern="1200">
        <a:solidFill>
          <a:schemeClr val="tx1"/>
        </a:solidFill>
        <a:latin typeface="+mn-lt"/>
        <a:ea typeface="+mn-ea"/>
        <a:cs typeface="+mn-cs"/>
      </a:defRPr>
    </a:lvl8pPr>
    <a:lvl9pPr marL="4876923" algn="l" defTabSz="1219232"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25.emf"/></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26.emf"/></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25.emf"/></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6.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A Red">
    <p:bg>
      <p:bgPr>
        <a:solidFill>
          <a:schemeClr val="tx2"/>
        </a:solidFill>
        <a:effectLst/>
      </p:bgPr>
    </p:bg>
    <p:spTree>
      <p:nvGrpSpPr>
        <p:cNvPr id="1" name=""/>
        <p:cNvGrpSpPr/>
        <p:nvPr/>
      </p:nvGrpSpPr>
      <p:grpSpPr>
        <a:xfrm>
          <a:off x="0" y="0"/>
          <a:ext cx="0" cy="0"/>
          <a:chOff x="0" y="0"/>
          <a:chExt cx="0" cy="0"/>
        </a:xfrm>
      </p:grpSpPr>
      <p:pic>
        <p:nvPicPr>
          <p:cNvPr id="8" name="Illustration">
            <a:extLst>
              <a:ext uri="{FF2B5EF4-FFF2-40B4-BE49-F238E27FC236}">
                <a16:creationId xmlns:a16="http://schemas.microsoft.com/office/drawing/2014/main" id="{DBF37A0E-A09E-8A2A-8CB6-66315EF44F3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877834" y="892840"/>
            <a:ext cx="5083816" cy="4684105"/>
          </a:xfrm>
          <a:prstGeom prst="rect">
            <a:avLst/>
          </a:prstGeom>
        </p:spPr>
      </p:pic>
      <p:sp>
        <p:nvSpPr>
          <p:cNvPr id="5" name="Slide title">
            <a:extLst>
              <a:ext uri="{FF2B5EF4-FFF2-40B4-BE49-F238E27FC236}">
                <a16:creationId xmlns:a16="http://schemas.microsoft.com/office/drawing/2014/main" id="{0212DB2E-F498-AEE4-8971-FBE6FAE8BEFF}"/>
              </a:ext>
            </a:extLst>
          </p:cNvPr>
          <p:cNvSpPr>
            <a:spLocks noGrp="1"/>
          </p:cNvSpPr>
          <p:nvPr>
            <p:ph type="body" sz="quarter" idx="12" hasCustomPrompt="1"/>
          </p:nvPr>
        </p:nvSpPr>
        <p:spPr>
          <a:xfrm>
            <a:off x="354384" y="1311018"/>
            <a:ext cx="6171498" cy="1378981"/>
          </a:xfrm>
          <a:prstGeom prst="rect">
            <a:avLst/>
          </a:prstGeom>
        </p:spPr>
        <p:txBody>
          <a:bodyPr lIns="0" tIns="0" rIns="0"/>
          <a:lstStyle>
            <a:lvl1pPr>
              <a:lnSpc>
                <a:spcPct val="90000"/>
              </a:lnSpc>
              <a:spcAft>
                <a:spcPts val="6400"/>
              </a:spcAft>
              <a:defRPr sz="4800" b="1" i="0" cap="all" baseline="0">
                <a:solidFill>
                  <a:schemeClr val="bg1"/>
                </a:solidFill>
                <a:latin typeface="+mj-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ADP 16:9 PPT </a:t>
            </a:r>
            <a:br>
              <a:rPr lang="en-US" dirty="0"/>
            </a:br>
            <a:r>
              <a:rPr lang="en-US" dirty="0"/>
              <a:t>TEMPLATE COVER 1</a:t>
            </a:r>
          </a:p>
        </p:txBody>
      </p:sp>
      <p:sp>
        <p:nvSpPr>
          <p:cNvPr id="7" name="Subtitle">
            <a:extLst>
              <a:ext uri="{FF2B5EF4-FFF2-40B4-BE49-F238E27FC236}">
                <a16:creationId xmlns:a16="http://schemas.microsoft.com/office/drawing/2014/main" id="{59C05BEA-5626-C860-D860-D9EE742B8D76}"/>
              </a:ext>
            </a:extLst>
          </p:cNvPr>
          <p:cNvSpPr>
            <a:spLocks noGrp="1"/>
          </p:cNvSpPr>
          <p:nvPr>
            <p:ph type="body" sz="quarter" idx="13" hasCustomPrompt="1"/>
          </p:nvPr>
        </p:nvSpPr>
        <p:spPr>
          <a:xfrm>
            <a:off x="354384" y="2936486"/>
            <a:ext cx="6160629" cy="397422"/>
          </a:xfrm>
          <a:prstGeom prst="rect">
            <a:avLst/>
          </a:prstGeom>
        </p:spPr>
        <p:txBody>
          <a:bodyPr lIns="0" tIns="0" rIns="0"/>
          <a:lstStyle>
            <a:lvl1pPr>
              <a:defRPr sz="2400" b="0" i="0">
                <a:solidFill>
                  <a:schemeClr val="bg1"/>
                </a:solidFill>
                <a:latin typeface="+mj-lt"/>
                <a:ea typeface="Taub Sans Office"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9" name="Date location">
            <a:extLst>
              <a:ext uri="{FF2B5EF4-FFF2-40B4-BE49-F238E27FC236}">
                <a16:creationId xmlns:a16="http://schemas.microsoft.com/office/drawing/2014/main" id="{3EA6EE6E-5EFA-829D-5F14-6A2E1AC39676}"/>
              </a:ext>
            </a:extLst>
          </p:cNvPr>
          <p:cNvSpPr>
            <a:spLocks noGrp="1"/>
          </p:cNvSpPr>
          <p:nvPr>
            <p:ph type="body" sz="quarter" idx="11" hasCustomPrompt="1"/>
          </p:nvPr>
        </p:nvSpPr>
        <p:spPr>
          <a:xfrm>
            <a:off x="354384" y="3929437"/>
            <a:ext cx="6160629" cy="295974"/>
          </a:xfrm>
          <a:prstGeom prst="rect">
            <a:avLst/>
          </a:prstGeom>
        </p:spPr>
        <p:txBody>
          <a:bodyPr lIns="0" tIns="0" rIns="0"/>
          <a:lstStyle>
            <a:lvl1pPr>
              <a:defRPr sz="1800" b="0" i="0">
                <a:solidFill>
                  <a:schemeClr val="bg1"/>
                </a:solidFill>
                <a:latin typeface="+mj-lt"/>
                <a:ea typeface="Taub Sans Office" pitchFamily="2" charset="77"/>
              </a:defRPr>
            </a:lvl1pPr>
          </a:lstStyle>
          <a:p>
            <a:r>
              <a:rPr lang="en-US" dirty="0"/>
              <a:t>Date | Location</a:t>
            </a:r>
          </a:p>
        </p:txBody>
      </p:sp>
      <p:sp>
        <p:nvSpPr>
          <p:cNvPr id="6" name="Copyright">
            <a:extLst>
              <a:ext uri="{FF2B5EF4-FFF2-40B4-BE49-F238E27FC236}">
                <a16:creationId xmlns:a16="http://schemas.microsoft.com/office/drawing/2014/main" id="{D1C5E5E5-E260-6D9E-6E88-1A1498CB5E23}"/>
              </a:ext>
              <a:ext uri="{C183D7F6-B498-43B3-948B-1728B52AA6E4}">
                <adec:decorative xmlns:adec="http://schemas.microsoft.com/office/drawing/2017/decorative" val="1"/>
              </a:ext>
            </a:extLst>
          </p:cNvPr>
          <p:cNvSpPr txBox="1"/>
          <p:nvPr userDrawn="1"/>
        </p:nvSpPr>
        <p:spPr>
          <a:xfrm>
            <a:off x="10653443" y="6554384"/>
            <a:ext cx="1227900"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b="0" i="0" dirty="0">
                <a:solidFill>
                  <a:schemeClr val="bg1"/>
                </a:solidFill>
                <a:latin typeface="+mn-lt"/>
                <a:ea typeface="Taub Sans Office" pitchFamily="2" charset="77"/>
              </a:rPr>
              <a:t>Copyright © 2025 ADP, Inc. </a:t>
            </a:r>
          </a:p>
        </p:txBody>
      </p:sp>
    </p:spTree>
    <p:extLst>
      <p:ext uri="{BB962C8B-B14F-4D97-AF65-F5344CB8AC3E}">
        <p14:creationId xmlns:p14="http://schemas.microsoft.com/office/powerpoint/2010/main" val="849698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 | Picture ">
    <p:bg>
      <p:bgPr>
        <a:solidFill>
          <a:schemeClr val="tx2"/>
        </a:solidFill>
        <a:effectLst/>
      </p:bgPr>
    </p:bg>
    <p:spTree>
      <p:nvGrpSpPr>
        <p:cNvPr id="1" name=""/>
        <p:cNvGrpSpPr/>
        <p:nvPr/>
      </p:nvGrpSpPr>
      <p:grpSpPr>
        <a:xfrm>
          <a:off x="0" y="0"/>
          <a:ext cx="0" cy="0"/>
          <a:chOff x="0" y="0"/>
          <a:chExt cx="0" cy="0"/>
        </a:xfrm>
      </p:grpSpPr>
      <p:sp>
        <p:nvSpPr>
          <p:cNvPr id="4" name="Quote">
            <a:extLst>
              <a:ext uri="{FF2B5EF4-FFF2-40B4-BE49-F238E27FC236}">
                <a16:creationId xmlns:a16="http://schemas.microsoft.com/office/drawing/2014/main" id="{67CC0B9F-797F-BFD8-1EBB-E50FA3364CBC}"/>
              </a:ext>
            </a:extLst>
          </p:cNvPr>
          <p:cNvSpPr>
            <a:spLocks noGrp="1"/>
          </p:cNvSpPr>
          <p:nvPr>
            <p:ph type="body" sz="quarter" idx="23" hasCustomPrompt="1"/>
          </p:nvPr>
        </p:nvSpPr>
        <p:spPr>
          <a:xfrm>
            <a:off x="342899" y="2922715"/>
            <a:ext cx="6400791" cy="2352567"/>
          </a:xfrm>
          <a:prstGeom prst="rect">
            <a:avLst/>
          </a:prstGeom>
        </p:spPr>
        <p:txBody>
          <a:bodyPr wrap="square" lIns="0" tIns="0" rIns="0" bIns="0" anchor="b">
            <a:spAutoFit/>
          </a:bodyPr>
          <a:lstStyle>
            <a:lvl1pPr>
              <a:lnSpc>
                <a:spcPts val="4700"/>
              </a:lnSpc>
              <a:spcAft>
                <a:spcPts val="0"/>
              </a:spcAft>
              <a:defRPr sz="3600" b="1" i="0">
                <a:solidFill>
                  <a:schemeClr val="bg1"/>
                </a:solidFill>
                <a:latin typeface="+mn-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5" name="Image">
            <a:extLst>
              <a:ext uri="{FF2B5EF4-FFF2-40B4-BE49-F238E27FC236}">
                <a16:creationId xmlns:a16="http://schemas.microsoft.com/office/drawing/2014/main" id="{255ADB0C-3ED7-D22C-E8CD-9C9730C429A4}"/>
              </a:ext>
              <a:ext uri="{C183D7F6-B498-43B3-948B-1728B52AA6E4}">
                <adec:decorative xmlns:adec="http://schemas.microsoft.com/office/drawing/2017/decorative" val="1"/>
              </a:ext>
            </a:extLst>
          </p:cNvPr>
          <p:cNvSpPr>
            <a:spLocks noGrp="1"/>
          </p:cNvSpPr>
          <p:nvPr>
            <p:ph type="pic" sz="quarter" idx="21" hasCustomPrompt="1"/>
          </p:nvPr>
        </p:nvSpPr>
        <p:spPr>
          <a:xfrm>
            <a:off x="7394332" y="1"/>
            <a:ext cx="4799256" cy="6857999"/>
          </a:xfrm>
          <a:prstGeom prst="rect">
            <a:avLst/>
          </a:prstGeom>
          <a:solidFill>
            <a:schemeClr val="bg1">
              <a:lumMod val="95000"/>
            </a:schemeClr>
          </a:solidFill>
          <a:ln>
            <a:noFill/>
          </a:ln>
        </p:spPr>
        <p:txBody>
          <a:bodyPr anchor="ctr"/>
          <a:lstStyle>
            <a:lvl1pPr algn="ctr">
              <a:defRPr sz="1600" b="0" i="0">
                <a:solidFill>
                  <a:schemeClr val="tx1"/>
                </a:solidFill>
                <a:latin typeface="Taub Sans Office" pitchFamily="2" charset="77"/>
                <a:ea typeface="Taub Sans Office" pitchFamily="2" charset="77"/>
              </a:defRPr>
            </a:lvl1pPr>
          </a:lstStyle>
          <a:p>
            <a:r>
              <a:rPr lang="en-US" dirty="0"/>
              <a:t> </a:t>
            </a:r>
          </a:p>
        </p:txBody>
      </p:sp>
      <p:sp>
        <p:nvSpPr>
          <p:cNvPr id="6" name="Stat">
            <a:extLst>
              <a:ext uri="{FF2B5EF4-FFF2-40B4-BE49-F238E27FC236}">
                <a16:creationId xmlns:a16="http://schemas.microsoft.com/office/drawing/2014/main" id="{C0B801D0-256A-E494-3626-DEC2687DCDC5}"/>
              </a:ext>
            </a:extLst>
          </p:cNvPr>
          <p:cNvSpPr>
            <a:spLocks noGrp="1"/>
          </p:cNvSpPr>
          <p:nvPr>
            <p:ph type="body" sz="quarter" idx="25" hasCustomPrompt="1"/>
          </p:nvPr>
        </p:nvSpPr>
        <p:spPr>
          <a:xfrm>
            <a:off x="355599" y="1997912"/>
            <a:ext cx="3327401" cy="698268"/>
          </a:xfrm>
          <a:prstGeom prst="rect">
            <a:avLst/>
          </a:prstGeom>
        </p:spPr>
        <p:txBody>
          <a:bodyPr lIns="0" tIns="0" rIns="0" bIns="0" anchor="b" anchorCtr="0">
            <a:spAutoFit/>
          </a:bodyPr>
          <a:lstStyle>
            <a:lvl1pPr>
              <a:lnSpc>
                <a:spcPts val="4700"/>
              </a:lnSpc>
              <a:spcAft>
                <a:spcPts val="0"/>
              </a:spcAft>
              <a:defRPr sz="9600" b="1" i="0">
                <a:solidFill>
                  <a:schemeClr val="bg1"/>
                </a:solidFill>
                <a:latin typeface="+mn-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XX</a:t>
            </a:r>
          </a:p>
        </p:txBody>
      </p:sp>
    </p:spTree>
    <p:extLst>
      <p:ext uri="{BB962C8B-B14F-4D97-AF65-F5344CB8AC3E}">
        <p14:creationId xmlns:p14="http://schemas.microsoft.com/office/powerpoint/2010/main" val="32235201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 One column | Photo">
    <p:bg>
      <p:bgPr>
        <a:solidFill>
          <a:schemeClr val="bg2"/>
        </a:solidFill>
        <a:effectLst/>
      </p:bgPr>
    </p:bg>
    <p:spTree>
      <p:nvGrpSpPr>
        <p:cNvPr id="1" name=""/>
        <p:cNvGrpSpPr/>
        <p:nvPr/>
      </p:nvGrpSpPr>
      <p:grpSpPr>
        <a:xfrm>
          <a:off x="0" y="0"/>
          <a:ext cx="0" cy="0"/>
          <a:chOff x="0" y="0"/>
          <a:chExt cx="0" cy="0"/>
        </a:xfrm>
      </p:grpSpPr>
      <p:sp>
        <p:nvSpPr>
          <p:cNvPr id="8" name="Slide 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399"/>
            <a:ext cx="4125976" cy="1107996"/>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2461729"/>
            <a:ext cx="4494451"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Text Placeholder">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3109911"/>
            <a:ext cx="4494451" cy="2856879"/>
          </a:xfrm>
        </p:spPr>
        <p:txBody>
          <a:bodyPr/>
          <a:lstStyle>
            <a:lvl1pPr>
              <a:defRPr sz="1400">
                <a:solidFill>
                  <a:schemeClr val="tx1"/>
                </a:solidFill>
                <a:latin typeface="Taub Sans Text" pitchFamily="2" charset="77"/>
                <a:ea typeface="Taub Sans Text" pitchFamily="2" charset="77"/>
              </a:defRPr>
            </a:lvl1pPr>
            <a:lvl2pPr>
              <a:defRPr sz="1400">
                <a:solidFill>
                  <a:schemeClr val="tx1"/>
                </a:solidFill>
                <a:latin typeface="Taub Sans Text" pitchFamily="2" charset="77"/>
                <a:ea typeface="Taub Sans Text" pitchFamily="2" charset="77"/>
              </a:defRPr>
            </a:lvl2pPr>
            <a:lvl3pPr>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Background">
            <a:extLst>
              <a:ext uri="{FF2B5EF4-FFF2-40B4-BE49-F238E27FC236}">
                <a16:creationId xmlns:a16="http://schemas.microsoft.com/office/drawing/2014/main" id="{B1DDA99A-76B2-B665-6613-A2F96D9E6E01}"/>
              </a:ext>
              <a:ext uri="{C183D7F6-B498-43B3-948B-1728B52AA6E4}">
                <adec:decorative xmlns:adec="http://schemas.microsoft.com/office/drawing/2017/decorative" val="1"/>
              </a:ext>
            </a:extLst>
          </p:cNvPr>
          <p:cNvSpPr/>
          <p:nvPr userDrawn="1"/>
        </p:nvSpPr>
        <p:spPr>
          <a:xfrm>
            <a:off x="9535886" y="-11150"/>
            <a:ext cx="2657702" cy="686915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3" name="Number">
            <a:extLst>
              <a:ext uri="{FF2B5EF4-FFF2-40B4-BE49-F238E27FC236}">
                <a16:creationId xmlns:a16="http://schemas.microsoft.com/office/drawing/2014/main" id="{42BB4EFF-B8D8-133B-981D-74F3F6C82134}"/>
              </a:ext>
              <a:ext uri="{C183D7F6-B498-43B3-948B-1728B52AA6E4}">
                <adec:decorative xmlns:adec="http://schemas.microsoft.com/office/drawing/2017/decorative" val="1"/>
              </a:ext>
            </a:extLst>
          </p:cNvPr>
          <p:cNvSpPr txBox="1">
            <a:spLocks/>
          </p:cNvSpPr>
          <p:nvPr userDrawn="1"/>
        </p:nvSpPr>
        <p:spPr>
          <a:xfrm>
            <a:off x="10687101" y="6554384"/>
            <a:ext cx="112210"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smtClean="0">
                <a:solidFill>
                  <a:schemeClr val="bg1"/>
                </a:solidFill>
              </a:rPr>
              <a:pPr/>
              <a:t>‹Nº›</a:t>
            </a:fld>
            <a:endParaRPr lang="en-US" sz="800" dirty="0">
              <a:solidFill>
                <a:schemeClr val="bg1"/>
              </a:solidFill>
            </a:endParaRPr>
          </a:p>
        </p:txBody>
      </p:sp>
      <p:sp>
        <p:nvSpPr>
          <p:cNvPr id="4" name="ADP ">
            <a:extLst>
              <a:ext uri="{FF2B5EF4-FFF2-40B4-BE49-F238E27FC236}">
                <a16:creationId xmlns:a16="http://schemas.microsoft.com/office/drawing/2014/main" id="{1647252C-DEE0-6B8C-16C5-E082A4C87975}"/>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5" name="Image placeholder">
            <a:extLst>
              <a:ext uri="{FF2B5EF4-FFF2-40B4-BE49-F238E27FC236}">
                <a16:creationId xmlns:a16="http://schemas.microsoft.com/office/drawing/2014/main" id="{B996EA58-24AF-533F-F881-505061D6083D}"/>
              </a:ext>
              <a:ext uri="{C183D7F6-B498-43B3-948B-1728B52AA6E4}">
                <adec:decorative xmlns:adec="http://schemas.microsoft.com/office/drawing/2017/decorative" val="1"/>
              </a:ext>
            </a:extLst>
          </p:cNvPr>
          <p:cNvSpPr>
            <a:spLocks noGrp="1"/>
          </p:cNvSpPr>
          <p:nvPr>
            <p:ph type="pic" sz="quarter" idx="28" hasCustomPrompt="1"/>
          </p:nvPr>
        </p:nvSpPr>
        <p:spPr>
          <a:xfrm>
            <a:off x="6705408" y="800099"/>
            <a:ext cx="5488180" cy="5257802"/>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Tree>
    <p:extLst>
      <p:ext uri="{BB962C8B-B14F-4D97-AF65-F5344CB8AC3E}">
        <p14:creationId xmlns:p14="http://schemas.microsoft.com/office/powerpoint/2010/main" val="32086648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One column | 3 Icons | Red">
    <p:bg>
      <p:bgPr>
        <a:solidFill>
          <a:schemeClr val="bg2"/>
        </a:solidFill>
        <a:effectLst/>
      </p:bgPr>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8B16F4D-7183-EC52-AB90-954373AB5B52}"/>
              </a:ext>
              <a:ext uri="{C183D7F6-B498-43B3-948B-1728B52AA6E4}">
                <adec:decorative xmlns:adec="http://schemas.microsoft.com/office/drawing/2017/decorative" val="1"/>
              </a:ext>
            </a:extLst>
          </p:cNvPr>
          <p:cNvSpPr/>
          <p:nvPr userDrawn="1"/>
        </p:nvSpPr>
        <p:spPr>
          <a:xfrm>
            <a:off x="6096794" y="0"/>
            <a:ext cx="6096794" cy="62992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23" rtl="0" eaLnBrk="1" fontAlgn="auto" latinLnBrk="0" hangingPunct="1">
              <a:lnSpc>
                <a:spcPct val="100000"/>
              </a:lnSpc>
              <a:spcBef>
                <a:spcPts val="0"/>
              </a:spcBef>
              <a:spcAft>
                <a:spcPts val="1200"/>
              </a:spcAft>
              <a:buClrTx/>
              <a:buSzTx/>
              <a:buFontTx/>
              <a:buNone/>
              <a:tabLst/>
              <a:defRPr/>
            </a:pPr>
            <a:endParaRPr kumimoji="0" lang="es-AR" sz="1200" b="0" i="0" u="none" strike="noStrike" kern="1200" cap="none" spc="0" normalizeH="0" baseline="0" noProof="0">
              <a:ln>
                <a:noFill/>
              </a:ln>
              <a:solidFill>
                <a:srgbClr val="222222"/>
              </a:solidFill>
              <a:effectLst/>
              <a:uLnTx/>
              <a:uFillTx/>
              <a:latin typeface="Taub Sans"/>
            </a:endParaRPr>
          </a:p>
        </p:txBody>
      </p:sp>
      <p:sp>
        <p:nvSpPr>
          <p:cNvPr id="8" name="Slide 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399"/>
            <a:ext cx="4125976" cy="1107996"/>
          </a:xfrm>
        </p:spPr>
        <p:txBody>
          <a:bodyPr/>
          <a:lstStyle>
            <a:lvl1pPr>
              <a:defRPr b="1">
                <a:solidFill>
                  <a:srgbClr val="010035"/>
                </a:solidFill>
                <a:latin typeface="Taub Sans Text" pitchFamily="2" charset="77"/>
                <a:ea typeface="Taub Sans Text"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2461729"/>
            <a:ext cx="4494451"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Text Placeholder">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3109911"/>
            <a:ext cx="4494451" cy="2604457"/>
          </a:xfrm>
        </p:spPr>
        <p:txBody>
          <a:bodyPr/>
          <a:lstStyle>
            <a:lvl1pPr>
              <a:defRPr sz="1400">
                <a:solidFill>
                  <a:schemeClr val="tx1"/>
                </a:solidFill>
                <a:latin typeface="Taub Sans Text" pitchFamily="2" charset="77"/>
                <a:ea typeface="Taub Sans Text" pitchFamily="2" charset="77"/>
              </a:defRPr>
            </a:lvl1pPr>
            <a:lvl2pPr>
              <a:defRPr sz="1400">
                <a:solidFill>
                  <a:schemeClr val="tx1"/>
                </a:solidFill>
                <a:latin typeface="Taub Sans Text" pitchFamily="2" charset="77"/>
                <a:ea typeface="Taub Sans Text" pitchFamily="2" charset="77"/>
              </a:defRPr>
            </a:lvl2pPr>
            <a:lvl3pPr>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H2">
            <a:extLst>
              <a:ext uri="{FF2B5EF4-FFF2-40B4-BE49-F238E27FC236}">
                <a16:creationId xmlns:a16="http://schemas.microsoft.com/office/drawing/2014/main" id="{94475782-5E42-C428-B811-B7BCDBDD09A8}"/>
              </a:ext>
            </a:extLst>
          </p:cNvPr>
          <p:cNvSpPr>
            <a:spLocks noGrp="1"/>
          </p:cNvSpPr>
          <p:nvPr>
            <p:ph type="body" sz="quarter" idx="16" hasCustomPrompt="1"/>
          </p:nvPr>
        </p:nvSpPr>
        <p:spPr>
          <a:xfrm>
            <a:off x="7871564" y="1492660"/>
            <a:ext cx="3505017" cy="344696"/>
          </a:xfrm>
        </p:spPr>
        <p:txBody>
          <a:bodyPr/>
          <a:lstStyle>
            <a:lvl1pPr>
              <a:defRPr sz="1600" b="1" cap="all" baseline="0">
                <a:solidFill>
                  <a:schemeClr val="bg1"/>
                </a:solidFill>
                <a:latin typeface="Taub Sans Text" pitchFamily="2" charset="77"/>
                <a:ea typeface="Taub Sans Text" pitchFamily="2" charset="77"/>
              </a:defRPr>
            </a:lvl1pPr>
          </a:lstStyle>
          <a:p>
            <a:pPr lvl="0"/>
            <a:r>
              <a:rPr lang="en-US" dirty="0"/>
              <a:t>CLICK TO EDIT MASTER TEXT STYLES</a:t>
            </a:r>
          </a:p>
        </p:txBody>
      </p:sp>
      <p:sp>
        <p:nvSpPr>
          <p:cNvPr id="20" name="Text Placeholder">
            <a:extLst>
              <a:ext uri="{FF2B5EF4-FFF2-40B4-BE49-F238E27FC236}">
                <a16:creationId xmlns:a16="http://schemas.microsoft.com/office/drawing/2014/main" id="{4309FA78-129C-2C09-5EE5-BD6FBF67CE25}"/>
              </a:ext>
            </a:extLst>
          </p:cNvPr>
          <p:cNvSpPr>
            <a:spLocks noGrp="1"/>
          </p:cNvSpPr>
          <p:nvPr>
            <p:ph type="body" sz="quarter" idx="17"/>
          </p:nvPr>
        </p:nvSpPr>
        <p:spPr>
          <a:xfrm>
            <a:off x="7871564" y="1945038"/>
            <a:ext cx="3505017" cy="793182"/>
          </a:xfrm>
        </p:spPr>
        <p:txBody>
          <a:bodyPr/>
          <a:lstStyle>
            <a:lvl1pPr>
              <a:defRPr sz="1200">
                <a:solidFill>
                  <a:schemeClr val="bg1"/>
                </a:solidFill>
                <a:latin typeface="Taub Sans Text" pitchFamily="2" charset="77"/>
                <a:ea typeface="Taub Sans Text" pitchFamily="2" charset="77"/>
              </a:defRPr>
            </a:lvl1pPr>
            <a:lvl2pPr>
              <a:buClr>
                <a:schemeClr val="bg1"/>
              </a:buClr>
              <a:defRPr sz="1200">
                <a:solidFill>
                  <a:schemeClr val="bg1"/>
                </a:solidFill>
                <a:latin typeface="Taub Sans Text" pitchFamily="2" charset="77"/>
                <a:ea typeface="Taub Sans Text" pitchFamily="2" charset="77"/>
              </a:defRPr>
            </a:lvl2pPr>
            <a:lvl3pPr marL="252000" indent="0">
              <a:buNone/>
              <a:defRPr sz="1200">
                <a:latin typeface="Taub Sans Text" pitchFamily="2" charset="77"/>
                <a:ea typeface="Taub Sans Text" pitchFamily="2" charset="77"/>
              </a:defRPr>
            </a:lvl3pPr>
            <a:lvl4pPr>
              <a:defRPr sz="1200">
                <a:latin typeface="Taub Sans Text" pitchFamily="2" charset="77"/>
                <a:ea typeface="Taub Sans Text" pitchFamily="2" charset="77"/>
              </a:defRPr>
            </a:lvl4pPr>
            <a:lvl5pPr>
              <a:defRPr sz="1400">
                <a:latin typeface="Taub Sans Text" pitchFamily="2" charset="77"/>
                <a:ea typeface="Taub Sans Text" pitchFamily="2" charset="77"/>
              </a:defRPr>
            </a:lvl5pPr>
          </a:lstStyle>
          <a:p>
            <a:pPr lvl="0"/>
            <a:r>
              <a:rPr lang="en-US" dirty="0"/>
              <a:t>Click to edit Master text styles</a:t>
            </a:r>
          </a:p>
          <a:p>
            <a:pPr lvl="1"/>
            <a:r>
              <a:rPr lang="en-US" dirty="0"/>
              <a:t>Second level</a:t>
            </a:r>
          </a:p>
        </p:txBody>
      </p:sp>
      <p:sp>
        <p:nvSpPr>
          <p:cNvPr id="16" name="Content Placeholder">
            <a:extLst>
              <a:ext uri="{FF2B5EF4-FFF2-40B4-BE49-F238E27FC236}">
                <a16:creationId xmlns:a16="http://schemas.microsoft.com/office/drawing/2014/main" id="{402CA587-7BFD-8202-A5DC-8C27491E096A}"/>
              </a:ext>
              <a:ext uri="{C183D7F6-B498-43B3-948B-1728B52AA6E4}">
                <adec:decorative xmlns:adec="http://schemas.microsoft.com/office/drawing/2017/decorative" val="1"/>
              </a:ext>
            </a:extLst>
          </p:cNvPr>
          <p:cNvSpPr>
            <a:spLocks noGrp="1"/>
          </p:cNvSpPr>
          <p:nvPr>
            <p:ph sz="quarter" idx="15" hasCustomPrompt="1"/>
          </p:nvPr>
        </p:nvSpPr>
        <p:spPr>
          <a:xfrm>
            <a:off x="6831637" y="1492660"/>
            <a:ext cx="706437" cy="704850"/>
          </a:xfrm>
        </p:spPr>
        <p:txBody>
          <a:bodyPr/>
          <a:lstStyle/>
          <a:p>
            <a:pPr lvl="0"/>
            <a:r>
              <a:rPr lang="en-US" dirty="0"/>
              <a:t> </a:t>
            </a:r>
          </a:p>
        </p:txBody>
      </p:sp>
      <p:sp>
        <p:nvSpPr>
          <p:cNvPr id="27" name="H2">
            <a:extLst>
              <a:ext uri="{FF2B5EF4-FFF2-40B4-BE49-F238E27FC236}">
                <a16:creationId xmlns:a16="http://schemas.microsoft.com/office/drawing/2014/main" id="{AC61AFA7-E866-BA38-763E-C5A4592EABA3}"/>
              </a:ext>
            </a:extLst>
          </p:cNvPr>
          <p:cNvSpPr>
            <a:spLocks noGrp="1"/>
          </p:cNvSpPr>
          <p:nvPr>
            <p:ph type="body" sz="quarter" idx="20" hasCustomPrompt="1"/>
          </p:nvPr>
        </p:nvSpPr>
        <p:spPr>
          <a:xfrm>
            <a:off x="7871564" y="2990155"/>
            <a:ext cx="3505017" cy="344696"/>
          </a:xfrm>
        </p:spPr>
        <p:txBody>
          <a:bodyPr/>
          <a:lstStyle>
            <a:lvl1pPr>
              <a:defRPr sz="1600" b="1" cap="all" baseline="0">
                <a:solidFill>
                  <a:schemeClr val="bg1"/>
                </a:solidFill>
                <a:latin typeface="Taub Sans Text" pitchFamily="2" charset="77"/>
                <a:ea typeface="Taub Sans Text" pitchFamily="2" charset="77"/>
              </a:defRPr>
            </a:lvl1pPr>
          </a:lstStyle>
          <a:p>
            <a:pPr lvl="0"/>
            <a:r>
              <a:rPr lang="en-US" dirty="0"/>
              <a:t>CLICK TO EDIT MASTER TEXT STYLES</a:t>
            </a:r>
          </a:p>
        </p:txBody>
      </p:sp>
      <p:sp>
        <p:nvSpPr>
          <p:cNvPr id="28" name="Text Placeholder">
            <a:extLst>
              <a:ext uri="{FF2B5EF4-FFF2-40B4-BE49-F238E27FC236}">
                <a16:creationId xmlns:a16="http://schemas.microsoft.com/office/drawing/2014/main" id="{3BEDA742-9F68-4B11-9C97-1451B2494355}"/>
              </a:ext>
            </a:extLst>
          </p:cNvPr>
          <p:cNvSpPr>
            <a:spLocks noGrp="1"/>
          </p:cNvSpPr>
          <p:nvPr>
            <p:ph type="body" sz="quarter" idx="21"/>
          </p:nvPr>
        </p:nvSpPr>
        <p:spPr>
          <a:xfrm>
            <a:off x="7871564" y="3442533"/>
            <a:ext cx="3505017" cy="793182"/>
          </a:xfrm>
        </p:spPr>
        <p:txBody>
          <a:bodyPr/>
          <a:lstStyle>
            <a:lvl1pPr>
              <a:defRPr sz="1200">
                <a:solidFill>
                  <a:schemeClr val="bg1"/>
                </a:solidFill>
                <a:latin typeface="Taub Sans Text" pitchFamily="2" charset="77"/>
                <a:ea typeface="Taub Sans Text" pitchFamily="2" charset="77"/>
              </a:defRPr>
            </a:lvl1pPr>
            <a:lvl2pPr>
              <a:buClr>
                <a:schemeClr val="bg1"/>
              </a:buClr>
              <a:defRPr sz="1200">
                <a:solidFill>
                  <a:schemeClr val="bg1"/>
                </a:solidFill>
                <a:latin typeface="Taub Sans Text" pitchFamily="2" charset="77"/>
                <a:ea typeface="Taub Sans Text" pitchFamily="2" charset="77"/>
              </a:defRPr>
            </a:lvl2pPr>
            <a:lvl3pPr marL="252000" indent="0">
              <a:buNone/>
              <a:defRPr sz="1200">
                <a:latin typeface="Taub Sans Text" pitchFamily="2" charset="77"/>
                <a:ea typeface="Taub Sans Text" pitchFamily="2" charset="77"/>
              </a:defRPr>
            </a:lvl3pPr>
            <a:lvl4pPr>
              <a:defRPr sz="1200">
                <a:latin typeface="Taub Sans Text" pitchFamily="2" charset="77"/>
                <a:ea typeface="Taub Sans Text" pitchFamily="2" charset="77"/>
              </a:defRPr>
            </a:lvl4pPr>
            <a:lvl5pPr>
              <a:defRPr sz="1400">
                <a:latin typeface="Taub Sans Text" pitchFamily="2" charset="77"/>
                <a:ea typeface="Taub Sans Text" pitchFamily="2" charset="77"/>
              </a:defRPr>
            </a:lvl5pPr>
          </a:lstStyle>
          <a:p>
            <a:pPr lvl="0"/>
            <a:r>
              <a:rPr lang="en-US" dirty="0"/>
              <a:t>Click to edit Master text styles</a:t>
            </a:r>
          </a:p>
          <a:p>
            <a:pPr lvl="1"/>
            <a:r>
              <a:rPr lang="en-US" dirty="0"/>
              <a:t>Second level</a:t>
            </a:r>
          </a:p>
        </p:txBody>
      </p:sp>
      <p:sp>
        <p:nvSpPr>
          <p:cNvPr id="29" name="Content Placeholder 15">
            <a:extLst>
              <a:ext uri="{FF2B5EF4-FFF2-40B4-BE49-F238E27FC236}">
                <a16:creationId xmlns:a16="http://schemas.microsoft.com/office/drawing/2014/main" id="{ADC9DADA-4C48-97E6-FD80-880828A4E55B}"/>
              </a:ext>
              <a:ext uri="{C183D7F6-B498-43B3-948B-1728B52AA6E4}">
                <adec:decorative xmlns:adec="http://schemas.microsoft.com/office/drawing/2017/decorative" val="1"/>
              </a:ext>
            </a:extLst>
          </p:cNvPr>
          <p:cNvSpPr>
            <a:spLocks noGrp="1"/>
          </p:cNvSpPr>
          <p:nvPr>
            <p:ph sz="quarter" idx="22" hasCustomPrompt="1"/>
          </p:nvPr>
        </p:nvSpPr>
        <p:spPr>
          <a:xfrm>
            <a:off x="6831637" y="2976904"/>
            <a:ext cx="706437" cy="704850"/>
          </a:xfrm>
        </p:spPr>
        <p:txBody>
          <a:bodyPr/>
          <a:lstStyle/>
          <a:p>
            <a:pPr lvl="0"/>
            <a:r>
              <a:rPr lang="en-US" dirty="0"/>
              <a:t> </a:t>
            </a:r>
          </a:p>
        </p:txBody>
      </p:sp>
      <p:sp>
        <p:nvSpPr>
          <p:cNvPr id="25" name="H2">
            <a:extLst>
              <a:ext uri="{FF2B5EF4-FFF2-40B4-BE49-F238E27FC236}">
                <a16:creationId xmlns:a16="http://schemas.microsoft.com/office/drawing/2014/main" id="{F2A5CA3C-74D7-3316-E731-825A193F887F}"/>
              </a:ext>
            </a:extLst>
          </p:cNvPr>
          <p:cNvSpPr>
            <a:spLocks noGrp="1"/>
          </p:cNvSpPr>
          <p:nvPr>
            <p:ph type="body" sz="quarter" idx="18" hasCustomPrompt="1"/>
          </p:nvPr>
        </p:nvSpPr>
        <p:spPr>
          <a:xfrm>
            <a:off x="7871564" y="4474399"/>
            <a:ext cx="3505017" cy="344696"/>
          </a:xfrm>
        </p:spPr>
        <p:txBody>
          <a:bodyPr/>
          <a:lstStyle>
            <a:lvl1pPr>
              <a:defRPr sz="1600" b="1" cap="all" baseline="0">
                <a:solidFill>
                  <a:schemeClr val="bg1"/>
                </a:solidFill>
                <a:latin typeface="Taub Sans Text" pitchFamily="2" charset="77"/>
                <a:ea typeface="Taub Sans Text" pitchFamily="2" charset="77"/>
              </a:defRPr>
            </a:lvl1pPr>
          </a:lstStyle>
          <a:p>
            <a:pPr lvl="0"/>
            <a:r>
              <a:rPr lang="en-US" dirty="0"/>
              <a:t>CLICK TO EDIT MASTER TEXT STYLES</a:t>
            </a:r>
          </a:p>
        </p:txBody>
      </p:sp>
      <p:sp>
        <p:nvSpPr>
          <p:cNvPr id="26" name="Text Placeholder">
            <a:extLst>
              <a:ext uri="{FF2B5EF4-FFF2-40B4-BE49-F238E27FC236}">
                <a16:creationId xmlns:a16="http://schemas.microsoft.com/office/drawing/2014/main" id="{8B4DCB6E-82D3-9DBB-DB0B-D1D0AF16F2AF}"/>
              </a:ext>
            </a:extLst>
          </p:cNvPr>
          <p:cNvSpPr>
            <a:spLocks noGrp="1"/>
          </p:cNvSpPr>
          <p:nvPr>
            <p:ph type="body" sz="quarter" idx="19"/>
          </p:nvPr>
        </p:nvSpPr>
        <p:spPr>
          <a:xfrm>
            <a:off x="7871564" y="4926777"/>
            <a:ext cx="3505017" cy="793182"/>
          </a:xfrm>
        </p:spPr>
        <p:txBody>
          <a:bodyPr/>
          <a:lstStyle>
            <a:lvl1pPr>
              <a:defRPr sz="1200">
                <a:solidFill>
                  <a:schemeClr val="bg1"/>
                </a:solidFill>
                <a:latin typeface="Taub Sans Text" pitchFamily="2" charset="77"/>
                <a:ea typeface="Taub Sans Text" pitchFamily="2" charset="77"/>
              </a:defRPr>
            </a:lvl1pPr>
            <a:lvl2pPr>
              <a:buClr>
                <a:schemeClr val="bg1"/>
              </a:buClr>
              <a:defRPr sz="1200">
                <a:solidFill>
                  <a:schemeClr val="bg1"/>
                </a:solidFill>
                <a:latin typeface="Taub Sans Text" pitchFamily="2" charset="77"/>
                <a:ea typeface="Taub Sans Text" pitchFamily="2" charset="77"/>
              </a:defRPr>
            </a:lvl2pPr>
            <a:lvl3pPr marL="252000" indent="0">
              <a:buNone/>
              <a:defRPr sz="1200">
                <a:latin typeface="Taub Sans Text" pitchFamily="2" charset="77"/>
                <a:ea typeface="Taub Sans Text" pitchFamily="2" charset="77"/>
              </a:defRPr>
            </a:lvl3pPr>
            <a:lvl4pPr>
              <a:defRPr sz="1200">
                <a:latin typeface="Taub Sans Text" pitchFamily="2" charset="77"/>
                <a:ea typeface="Taub Sans Text" pitchFamily="2" charset="77"/>
              </a:defRPr>
            </a:lvl4pPr>
            <a:lvl5pPr>
              <a:defRPr sz="1400">
                <a:latin typeface="Taub Sans Text" pitchFamily="2" charset="77"/>
                <a:ea typeface="Taub Sans Text" pitchFamily="2" charset="77"/>
              </a:defRPr>
            </a:lvl5pPr>
          </a:lstStyle>
          <a:p>
            <a:pPr lvl="0"/>
            <a:r>
              <a:rPr lang="en-US" dirty="0"/>
              <a:t>Click to edit Master text styles</a:t>
            </a:r>
          </a:p>
          <a:p>
            <a:pPr lvl="1"/>
            <a:r>
              <a:rPr lang="en-US" dirty="0"/>
              <a:t>Second level</a:t>
            </a:r>
          </a:p>
        </p:txBody>
      </p:sp>
      <p:sp>
        <p:nvSpPr>
          <p:cNvPr id="31" name="Content Placeholder 15">
            <a:extLst>
              <a:ext uri="{FF2B5EF4-FFF2-40B4-BE49-F238E27FC236}">
                <a16:creationId xmlns:a16="http://schemas.microsoft.com/office/drawing/2014/main" id="{BF5E5C6B-D2DA-4E19-0816-10231B0CBA07}"/>
              </a:ext>
              <a:ext uri="{C183D7F6-B498-43B3-948B-1728B52AA6E4}">
                <adec:decorative xmlns:adec="http://schemas.microsoft.com/office/drawing/2017/decorative" val="1"/>
              </a:ext>
            </a:extLst>
          </p:cNvPr>
          <p:cNvSpPr>
            <a:spLocks noGrp="1"/>
          </p:cNvSpPr>
          <p:nvPr>
            <p:ph sz="quarter" idx="23" hasCustomPrompt="1"/>
          </p:nvPr>
        </p:nvSpPr>
        <p:spPr>
          <a:xfrm>
            <a:off x="6831637" y="4461148"/>
            <a:ext cx="706437" cy="704850"/>
          </a:xfrm>
        </p:spPr>
        <p:txBody>
          <a:bodyPr/>
          <a:lstStyle/>
          <a:p>
            <a:pPr lvl="0"/>
            <a:r>
              <a:rPr lang="en-US" dirty="0"/>
              <a:t> </a:t>
            </a:r>
          </a:p>
        </p:txBody>
      </p:sp>
    </p:spTree>
    <p:extLst>
      <p:ext uri="{BB962C8B-B14F-4D97-AF65-F5344CB8AC3E}">
        <p14:creationId xmlns:p14="http://schemas.microsoft.com/office/powerpoint/2010/main" val="236347026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One column | 3 Icons | White">
    <p:bg>
      <p:bgPr>
        <a:solidFill>
          <a:schemeClr val="bg2"/>
        </a:solidFill>
        <a:effectLst/>
      </p:bgPr>
    </p:bg>
    <p:spTree>
      <p:nvGrpSpPr>
        <p:cNvPr id="1" name=""/>
        <p:cNvGrpSpPr/>
        <p:nvPr/>
      </p:nvGrpSpPr>
      <p:grpSpPr>
        <a:xfrm>
          <a:off x="0" y="0"/>
          <a:ext cx="0" cy="0"/>
          <a:chOff x="0" y="0"/>
          <a:chExt cx="0" cy="0"/>
        </a:xfrm>
      </p:grpSpPr>
      <p:sp>
        <p:nvSpPr>
          <p:cNvPr id="8" name="Slide 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399"/>
            <a:ext cx="4125976" cy="1107996"/>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2461729"/>
            <a:ext cx="4494451"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Text Placeholder">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3109911"/>
            <a:ext cx="4494451" cy="2604457"/>
          </a:xfrm>
        </p:spPr>
        <p:txBody>
          <a:bodyPr/>
          <a:lstStyle>
            <a:lvl1pPr>
              <a:defRPr sz="1400">
                <a:solidFill>
                  <a:schemeClr val="tx1"/>
                </a:solidFill>
                <a:latin typeface="Taub Sans Text" pitchFamily="2" charset="77"/>
                <a:ea typeface="Taub Sans Text" pitchFamily="2" charset="77"/>
              </a:defRPr>
            </a:lvl1pPr>
            <a:lvl2pPr>
              <a:defRPr sz="1400">
                <a:solidFill>
                  <a:schemeClr val="tx1"/>
                </a:solidFill>
                <a:latin typeface="Taub Sans Text" pitchFamily="2" charset="77"/>
                <a:ea typeface="Taub Sans Text" pitchFamily="2" charset="77"/>
              </a:defRPr>
            </a:lvl2pPr>
            <a:lvl3pPr>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ángulo 1">
            <a:extLst>
              <a:ext uri="{FF2B5EF4-FFF2-40B4-BE49-F238E27FC236}">
                <a16:creationId xmlns:a16="http://schemas.microsoft.com/office/drawing/2014/main" id="{4553FF6A-A529-8E9C-FC5E-132F11725EC1}"/>
              </a:ext>
              <a:ext uri="{C183D7F6-B498-43B3-948B-1728B52AA6E4}">
                <adec:decorative xmlns:adec="http://schemas.microsoft.com/office/drawing/2017/decorative" val="1"/>
              </a:ext>
            </a:extLst>
          </p:cNvPr>
          <p:cNvSpPr/>
          <p:nvPr userDrawn="1"/>
        </p:nvSpPr>
        <p:spPr>
          <a:xfrm>
            <a:off x="6096794" y="0"/>
            <a:ext cx="6096794" cy="68580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23" rtl="0" eaLnBrk="1" fontAlgn="auto" latinLnBrk="0" hangingPunct="1">
              <a:lnSpc>
                <a:spcPct val="100000"/>
              </a:lnSpc>
              <a:spcBef>
                <a:spcPts val="0"/>
              </a:spcBef>
              <a:spcAft>
                <a:spcPts val="1200"/>
              </a:spcAft>
              <a:buClrTx/>
              <a:buSzTx/>
              <a:buFontTx/>
              <a:buNone/>
              <a:tabLst/>
              <a:defRPr/>
            </a:pPr>
            <a:endParaRPr kumimoji="0" lang="es-AR" sz="1200" b="0" i="0" u="none" strike="noStrike" kern="1200" cap="none" spc="0" normalizeH="0" baseline="0" noProof="0">
              <a:ln>
                <a:noFill/>
              </a:ln>
              <a:solidFill>
                <a:srgbClr val="222222"/>
              </a:solidFill>
              <a:effectLst/>
              <a:uLnTx/>
              <a:uFillTx/>
              <a:latin typeface="Taub Sans"/>
            </a:endParaRPr>
          </a:p>
        </p:txBody>
      </p:sp>
      <p:sp>
        <p:nvSpPr>
          <p:cNvPr id="3" name="Number">
            <a:extLst>
              <a:ext uri="{FF2B5EF4-FFF2-40B4-BE49-F238E27FC236}">
                <a16:creationId xmlns:a16="http://schemas.microsoft.com/office/drawing/2014/main" id="{3B12544C-796C-D1D6-5A35-E7FF75BC1BB6}"/>
              </a:ext>
              <a:ext uri="{C183D7F6-B498-43B3-948B-1728B52AA6E4}">
                <adec:decorative xmlns:adec="http://schemas.microsoft.com/office/drawing/2017/decorative" val="1"/>
              </a:ext>
            </a:extLst>
          </p:cNvPr>
          <p:cNvSpPr txBox="1">
            <a:spLocks/>
          </p:cNvSpPr>
          <p:nvPr userDrawn="1"/>
        </p:nvSpPr>
        <p:spPr>
          <a:xfrm>
            <a:off x="10659048" y="6554384"/>
            <a:ext cx="168316"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smtClean="0">
                <a:solidFill>
                  <a:srgbClr val="010035"/>
                </a:solidFill>
              </a:rPr>
              <a:pPr/>
              <a:t>‹Nº›</a:t>
            </a:fld>
            <a:endParaRPr lang="en-US" sz="800" dirty="0">
              <a:solidFill>
                <a:srgbClr val="010035"/>
              </a:solidFill>
            </a:endParaRPr>
          </a:p>
        </p:txBody>
      </p:sp>
      <p:sp>
        <p:nvSpPr>
          <p:cNvPr id="4" name="ADP ">
            <a:extLst>
              <a:ext uri="{FF2B5EF4-FFF2-40B4-BE49-F238E27FC236}">
                <a16:creationId xmlns:a16="http://schemas.microsoft.com/office/drawing/2014/main" id="{3D559A48-F397-896E-C0BA-9AF0A7268977}"/>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H2">
            <a:extLst>
              <a:ext uri="{FF2B5EF4-FFF2-40B4-BE49-F238E27FC236}">
                <a16:creationId xmlns:a16="http://schemas.microsoft.com/office/drawing/2014/main" id="{94475782-5E42-C428-B811-B7BCDBDD09A8}"/>
              </a:ext>
            </a:extLst>
          </p:cNvPr>
          <p:cNvSpPr>
            <a:spLocks noGrp="1"/>
          </p:cNvSpPr>
          <p:nvPr>
            <p:ph type="body" sz="quarter" idx="16" hasCustomPrompt="1"/>
          </p:nvPr>
        </p:nvSpPr>
        <p:spPr>
          <a:xfrm>
            <a:off x="7871564" y="1492660"/>
            <a:ext cx="3505017" cy="344696"/>
          </a:xfrm>
        </p:spPr>
        <p:txBody>
          <a:bodyPr/>
          <a:lstStyle>
            <a:lvl1pPr>
              <a:defRPr sz="1600" b="1" cap="all" baseline="0">
                <a:solidFill>
                  <a:schemeClr val="tx1"/>
                </a:solidFill>
                <a:latin typeface="Taub Sans Text" pitchFamily="2" charset="77"/>
                <a:ea typeface="Taub Sans Text" pitchFamily="2" charset="77"/>
              </a:defRPr>
            </a:lvl1pPr>
          </a:lstStyle>
          <a:p>
            <a:pPr lvl="0"/>
            <a:r>
              <a:rPr lang="en-US" dirty="0"/>
              <a:t>CLICK TO EDIT MASTER TEXT STYLES</a:t>
            </a:r>
          </a:p>
        </p:txBody>
      </p:sp>
      <p:sp>
        <p:nvSpPr>
          <p:cNvPr id="20" name="Text Placeholder">
            <a:extLst>
              <a:ext uri="{FF2B5EF4-FFF2-40B4-BE49-F238E27FC236}">
                <a16:creationId xmlns:a16="http://schemas.microsoft.com/office/drawing/2014/main" id="{4309FA78-129C-2C09-5EE5-BD6FBF67CE25}"/>
              </a:ext>
            </a:extLst>
          </p:cNvPr>
          <p:cNvSpPr>
            <a:spLocks noGrp="1"/>
          </p:cNvSpPr>
          <p:nvPr>
            <p:ph type="body" sz="quarter" idx="17"/>
          </p:nvPr>
        </p:nvSpPr>
        <p:spPr>
          <a:xfrm>
            <a:off x="7871564" y="1945038"/>
            <a:ext cx="3505017" cy="793182"/>
          </a:xfrm>
        </p:spPr>
        <p:txBody>
          <a:bodyPr/>
          <a:lstStyle>
            <a:lvl1pPr>
              <a:defRPr sz="1200">
                <a:solidFill>
                  <a:schemeClr val="tx1"/>
                </a:solidFill>
                <a:latin typeface="Taub Sans Text" pitchFamily="2" charset="77"/>
                <a:ea typeface="Taub Sans Text" pitchFamily="2" charset="77"/>
              </a:defRPr>
            </a:lvl1pPr>
            <a:lvl2pPr>
              <a:defRPr sz="1200">
                <a:solidFill>
                  <a:schemeClr val="tx1"/>
                </a:solidFill>
                <a:latin typeface="Taub Sans Text" pitchFamily="2" charset="77"/>
                <a:ea typeface="Taub Sans Text" pitchFamily="2" charset="77"/>
              </a:defRPr>
            </a:lvl2pPr>
            <a:lvl3pPr marL="252000" indent="0">
              <a:buNone/>
              <a:defRPr sz="1200">
                <a:latin typeface="Taub Sans Text" pitchFamily="2" charset="77"/>
                <a:ea typeface="Taub Sans Text" pitchFamily="2" charset="77"/>
              </a:defRPr>
            </a:lvl3pPr>
            <a:lvl4pPr>
              <a:defRPr sz="1200">
                <a:latin typeface="Taub Sans Text" pitchFamily="2" charset="77"/>
                <a:ea typeface="Taub Sans Text" pitchFamily="2" charset="77"/>
              </a:defRPr>
            </a:lvl4pPr>
            <a:lvl5pPr>
              <a:defRPr sz="1400">
                <a:latin typeface="Taub Sans Text" pitchFamily="2" charset="77"/>
                <a:ea typeface="Taub Sans Text" pitchFamily="2" charset="77"/>
              </a:defRPr>
            </a:lvl5pPr>
          </a:lstStyle>
          <a:p>
            <a:pPr lvl="0"/>
            <a:r>
              <a:rPr lang="en-US" dirty="0"/>
              <a:t>Click to edit Master text styles</a:t>
            </a:r>
          </a:p>
          <a:p>
            <a:pPr lvl="1"/>
            <a:r>
              <a:rPr lang="en-US" dirty="0"/>
              <a:t>Second level</a:t>
            </a:r>
          </a:p>
        </p:txBody>
      </p:sp>
      <p:sp>
        <p:nvSpPr>
          <p:cNvPr id="16" name="Content Placeholder">
            <a:extLst>
              <a:ext uri="{FF2B5EF4-FFF2-40B4-BE49-F238E27FC236}">
                <a16:creationId xmlns:a16="http://schemas.microsoft.com/office/drawing/2014/main" id="{402CA587-7BFD-8202-A5DC-8C27491E096A}"/>
              </a:ext>
              <a:ext uri="{C183D7F6-B498-43B3-948B-1728B52AA6E4}">
                <adec:decorative xmlns:adec="http://schemas.microsoft.com/office/drawing/2017/decorative" val="1"/>
              </a:ext>
            </a:extLst>
          </p:cNvPr>
          <p:cNvSpPr>
            <a:spLocks noGrp="1"/>
          </p:cNvSpPr>
          <p:nvPr>
            <p:ph sz="quarter" idx="15" hasCustomPrompt="1"/>
          </p:nvPr>
        </p:nvSpPr>
        <p:spPr>
          <a:xfrm>
            <a:off x="6831637" y="1492660"/>
            <a:ext cx="706437" cy="704850"/>
          </a:xfrm>
        </p:spPr>
        <p:txBody>
          <a:bodyPr/>
          <a:lstStyle/>
          <a:p>
            <a:pPr lvl="0"/>
            <a:r>
              <a:rPr lang="en-US" dirty="0"/>
              <a:t> </a:t>
            </a:r>
          </a:p>
        </p:txBody>
      </p:sp>
      <p:sp>
        <p:nvSpPr>
          <p:cNvPr id="27" name="H2">
            <a:extLst>
              <a:ext uri="{FF2B5EF4-FFF2-40B4-BE49-F238E27FC236}">
                <a16:creationId xmlns:a16="http://schemas.microsoft.com/office/drawing/2014/main" id="{AC61AFA7-E866-BA38-763E-C5A4592EABA3}"/>
              </a:ext>
            </a:extLst>
          </p:cNvPr>
          <p:cNvSpPr>
            <a:spLocks noGrp="1"/>
          </p:cNvSpPr>
          <p:nvPr>
            <p:ph type="body" sz="quarter" idx="20" hasCustomPrompt="1"/>
          </p:nvPr>
        </p:nvSpPr>
        <p:spPr>
          <a:xfrm>
            <a:off x="7871564" y="2990155"/>
            <a:ext cx="3505017" cy="344696"/>
          </a:xfrm>
        </p:spPr>
        <p:txBody>
          <a:bodyPr/>
          <a:lstStyle>
            <a:lvl1pPr>
              <a:defRPr sz="1600" b="1" cap="all" baseline="0">
                <a:solidFill>
                  <a:schemeClr val="tx1"/>
                </a:solidFill>
                <a:latin typeface="Taub Sans Text" pitchFamily="2" charset="77"/>
                <a:ea typeface="Taub Sans Text" pitchFamily="2" charset="77"/>
              </a:defRPr>
            </a:lvl1pPr>
          </a:lstStyle>
          <a:p>
            <a:pPr lvl="0"/>
            <a:r>
              <a:rPr lang="en-US" dirty="0"/>
              <a:t>CLICK TO EDIT MASTER TEXT STYLES</a:t>
            </a:r>
          </a:p>
        </p:txBody>
      </p:sp>
      <p:sp>
        <p:nvSpPr>
          <p:cNvPr id="28" name="Text Placeholder">
            <a:extLst>
              <a:ext uri="{FF2B5EF4-FFF2-40B4-BE49-F238E27FC236}">
                <a16:creationId xmlns:a16="http://schemas.microsoft.com/office/drawing/2014/main" id="{3BEDA742-9F68-4B11-9C97-1451B2494355}"/>
              </a:ext>
            </a:extLst>
          </p:cNvPr>
          <p:cNvSpPr>
            <a:spLocks noGrp="1"/>
          </p:cNvSpPr>
          <p:nvPr>
            <p:ph type="body" sz="quarter" idx="21"/>
          </p:nvPr>
        </p:nvSpPr>
        <p:spPr>
          <a:xfrm>
            <a:off x="7871564" y="3442533"/>
            <a:ext cx="3505017" cy="793182"/>
          </a:xfrm>
        </p:spPr>
        <p:txBody>
          <a:bodyPr/>
          <a:lstStyle>
            <a:lvl1pPr>
              <a:defRPr sz="1200">
                <a:solidFill>
                  <a:schemeClr val="tx1"/>
                </a:solidFill>
                <a:latin typeface="Taub Sans Text" pitchFamily="2" charset="77"/>
                <a:ea typeface="Taub Sans Text" pitchFamily="2" charset="77"/>
              </a:defRPr>
            </a:lvl1pPr>
            <a:lvl2pPr>
              <a:defRPr sz="1200">
                <a:solidFill>
                  <a:schemeClr val="tx1"/>
                </a:solidFill>
                <a:latin typeface="Taub Sans Text" pitchFamily="2" charset="77"/>
                <a:ea typeface="Taub Sans Text" pitchFamily="2" charset="77"/>
              </a:defRPr>
            </a:lvl2pPr>
            <a:lvl3pPr marL="252000" indent="0">
              <a:buNone/>
              <a:defRPr sz="1200">
                <a:latin typeface="Taub Sans Text" pitchFamily="2" charset="77"/>
                <a:ea typeface="Taub Sans Text" pitchFamily="2" charset="77"/>
              </a:defRPr>
            </a:lvl3pPr>
            <a:lvl4pPr>
              <a:defRPr sz="1200">
                <a:latin typeface="Taub Sans Text" pitchFamily="2" charset="77"/>
                <a:ea typeface="Taub Sans Text" pitchFamily="2" charset="77"/>
              </a:defRPr>
            </a:lvl4pPr>
            <a:lvl5pPr>
              <a:defRPr sz="1400">
                <a:latin typeface="Taub Sans Text" pitchFamily="2" charset="77"/>
                <a:ea typeface="Taub Sans Text" pitchFamily="2" charset="77"/>
              </a:defRPr>
            </a:lvl5pPr>
          </a:lstStyle>
          <a:p>
            <a:pPr lvl="0"/>
            <a:r>
              <a:rPr lang="en-US" dirty="0"/>
              <a:t>Click to edit Master text styles</a:t>
            </a:r>
          </a:p>
          <a:p>
            <a:pPr lvl="1"/>
            <a:r>
              <a:rPr lang="en-US" dirty="0"/>
              <a:t>Second level</a:t>
            </a:r>
          </a:p>
        </p:txBody>
      </p:sp>
      <p:sp>
        <p:nvSpPr>
          <p:cNvPr id="29" name="Content Placeholder 15">
            <a:extLst>
              <a:ext uri="{FF2B5EF4-FFF2-40B4-BE49-F238E27FC236}">
                <a16:creationId xmlns:a16="http://schemas.microsoft.com/office/drawing/2014/main" id="{ADC9DADA-4C48-97E6-FD80-880828A4E55B}"/>
              </a:ext>
              <a:ext uri="{C183D7F6-B498-43B3-948B-1728B52AA6E4}">
                <adec:decorative xmlns:adec="http://schemas.microsoft.com/office/drawing/2017/decorative" val="1"/>
              </a:ext>
            </a:extLst>
          </p:cNvPr>
          <p:cNvSpPr>
            <a:spLocks noGrp="1"/>
          </p:cNvSpPr>
          <p:nvPr>
            <p:ph sz="quarter" idx="22" hasCustomPrompt="1"/>
          </p:nvPr>
        </p:nvSpPr>
        <p:spPr>
          <a:xfrm>
            <a:off x="6831637" y="2976904"/>
            <a:ext cx="706437" cy="704850"/>
          </a:xfrm>
        </p:spPr>
        <p:txBody>
          <a:bodyPr/>
          <a:lstStyle/>
          <a:p>
            <a:pPr lvl="0"/>
            <a:r>
              <a:rPr lang="en-US" dirty="0"/>
              <a:t> </a:t>
            </a:r>
          </a:p>
        </p:txBody>
      </p:sp>
      <p:sp>
        <p:nvSpPr>
          <p:cNvPr id="25" name="H2">
            <a:extLst>
              <a:ext uri="{FF2B5EF4-FFF2-40B4-BE49-F238E27FC236}">
                <a16:creationId xmlns:a16="http://schemas.microsoft.com/office/drawing/2014/main" id="{F2A5CA3C-74D7-3316-E731-825A193F887F}"/>
              </a:ext>
            </a:extLst>
          </p:cNvPr>
          <p:cNvSpPr>
            <a:spLocks noGrp="1"/>
          </p:cNvSpPr>
          <p:nvPr>
            <p:ph type="body" sz="quarter" idx="18" hasCustomPrompt="1"/>
          </p:nvPr>
        </p:nvSpPr>
        <p:spPr>
          <a:xfrm>
            <a:off x="7871564" y="4474399"/>
            <a:ext cx="3505017" cy="344696"/>
          </a:xfrm>
        </p:spPr>
        <p:txBody>
          <a:bodyPr/>
          <a:lstStyle>
            <a:lvl1pPr>
              <a:defRPr sz="1600" b="1" cap="all" baseline="0">
                <a:solidFill>
                  <a:schemeClr val="tx1"/>
                </a:solidFill>
                <a:latin typeface="Taub Sans Text" pitchFamily="2" charset="77"/>
                <a:ea typeface="Taub Sans Text" pitchFamily="2" charset="77"/>
              </a:defRPr>
            </a:lvl1pPr>
          </a:lstStyle>
          <a:p>
            <a:pPr lvl="0"/>
            <a:r>
              <a:rPr lang="en-US" dirty="0"/>
              <a:t>CLICK TO EDIT MASTER TEXT STYLES</a:t>
            </a:r>
          </a:p>
        </p:txBody>
      </p:sp>
      <p:sp>
        <p:nvSpPr>
          <p:cNvPr id="26" name="Text Placeholder">
            <a:extLst>
              <a:ext uri="{FF2B5EF4-FFF2-40B4-BE49-F238E27FC236}">
                <a16:creationId xmlns:a16="http://schemas.microsoft.com/office/drawing/2014/main" id="{8B4DCB6E-82D3-9DBB-DB0B-D1D0AF16F2AF}"/>
              </a:ext>
            </a:extLst>
          </p:cNvPr>
          <p:cNvSpPr>
            <a:spLocks noGrp="1"/>
          </p:cNvSpPr>
          <p:nvPr>
            <p:ph type="body" sz="quarter" idx="19"/>
          </p:nvPr>
        </p:nvSpPr>
        <p:spPr>
          <a:xfrm>
            <a:off x="7871564" y="4926777"/>
            <a:ext cx="3505017" cy="793182"/>
          </a:xfrm>
        </p:spPr>
        <p:txBody>
          <a:bodyPr/>
          <a:lstStyle>
            <a:lvl1pPr>
              <a:defRPr sz="1200">
                <a:solidFill>
                  <a:schemeClr val="tx1"/>
                </a:solidFill>
                <a:latin typeface="Taub Sans Text" pitchFamily="2" charset="77"/>
                <a:ea typeface="Taub Sans Text" pitchFamily="2" charset="77"/>
              </a:defRPr>
            </a:lvl1pPr>
            <a:lvl2pPr>
              <a:defRPr sz="1200">
                <a:solidFill>
                  <a:schemeClr val="tx1"/>
                </a:solidFill>
                <a:latin typeface="Taub Sans Text" pitchFamily="2" charset="77"/>
                <a:ea typeface="Taub Sans Text" pitchFamily="2" charset="77"/>
              </a:defRPr>
            </a:lvl2pPr>
            <a:lvl3pPr marL="252000" indent="0">
              <a:buNone/>
              <a:defRPr sz="1200">
                <a:latin typeface="Taub Sans Text" pitchFamily="2" charset="77"/>
                <a:ea typeface="Taub Sans Text" pitchFamily="2" charset="77"/>
              </a:defRPr>
            </a:lvl3pPr>
            <a:lvl4pPr>
              <a:defRPr sz="1200">
                <a:latin typeface="Taub Sans Text" pitchFamily="2" charset="77"/>
                <a:ea typeface="Taub Sans Text" pitchFamily="2" charset="77"/>
              </a:defRPr>
            </a:lvl4pPr>
            <a:lvl5pPr>
              <a:defRPr sz="1400">
                <a:latin typeface="Taub Sans Text" pitchFamily="2" charset="77"/>
                <a:ea typeface="Taub Sans Text" pitchFamily="2" charset="77"/>
              </a:defRPr>
            </a:lvl5pPr>
          </a:lstStyle>
          <a:p>
            <a:pPr lvl="0"/>
            <a:r>
              <a:rPr lang="en-US" dirty="0"/>
              <a:t>Click to edit Master text styles</a:t>
            </a:r>
          </a:p>
          <a:p>
            <a:pPr lvl="1"/>
            <a:r>
              <a:rPr lang="en-US" dirty="0"/>
              <a:t>Second level</a:t>
            </a:r>
          </a:p>
        </p:txBody>
      </p:sp>
      <p:sp>
        <p:nvSpPr>
          <p:cNvPr id="31" name="Content Placeholder 15">
            <a:extLst>
              <a:ext uri="{FF2B5EF4-FFF2-40B4-BE49-F238E27FC236}">
                <a16:creationId xmlns:a16="http://schemas.microsoft.com/office/drawing/2014/main" id="{BF5E5C6B-D2DA-4E19-0816-10231B0CBA07}"/>
              </a:ext>
              <a:ext uri="{C183D7F6-B498-43B3-948B-1728B52AA6E4}">
                <adec:decorative xmlns:adec="http://schemas.microsoft.com/office/drawing/2017/decorative" val="1"/>
              </a:ext>
            </a:extLst>
          </p:cNvPr>
          <p:cNvSpPr>
            <a:spLocks noGrp="1"/>
          </p:cNvSpPr>
          <p:nvPr>
            <p:ph sz="quarter" idx="23" hasCustomPrompt="1"/>
          </p:nvPr>
        </p:nvSpPr>
        <p:spPr>
          <a:xfrm>
            <a:off x="6831637" y="4461148"/>
            <a:ext cx="706437" cy="704850"/>
          </a:xfrm>
        </p:spPr>
        <p:txBody>
          <a:bodyPr/>
          <a:lstStyle/>
          <a:p>
            <a:pPr lvl="0"/>
            <a:r>
              <a:rPr lang="en-US" dirty="0"/>
              <a:t> </a:t>
            </a:r>
          </a:p>
        </p:txBody>
      </p:sp>
    </p:spTree>
    <p:extLst>
      <p:ext uri="{BB962C8B-B14F-4D97-AF65-F5344CB8AC3E}">
        <p14:creationId xmlns:p14="http://schemas.microsoft.com/office/powerpoint/2010/main" val="366526808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 Picture A">
    <p:bg>
      <p:bgPr>
        <a:solidFill>
          <a:schemeClr val="bg2"/>
        </a:solidFill>
        <a:effectLst/>
      </p:bgPr>
    </p:bg>
    <p:spTree>
      <p:nvGrpSpPr>
        <p:cNvPr id="1" name=""/>
        <p:cNvGrpSpPr/>
        <p:nvPr/>
      </p:nvGrpSpPr>
      <p:grpSpPr>
        <a:xfrm>
          <a:off x="0" y="0"/>
          <a:ext cx="0" cy="0"/>
          <a:chOff x="0" y="0"/>
          <a:chExt cx="0" cy="0"/>
        </a:xfrm>
      </p:grpSpPr>
      <p:sp>
        <p:nvSpPr>
          <p:cNvPr id="13" name="Quote">
            <a:extLst>
              <a:ext uri="{FF2B5EF4-FFF2-40B4-BE49-F238E27FC236}">
                <a16:creationId xmlns:a16="http://schemas.microsoft.com/office/drawing/2014/main" id="{B4E2AAA4-CDB4-A6C1-29A4-91C68B2DBAB1}"/>
              </a:ext>
            </a:extLst>
          </p:cNvPr>
          <p:cNvSpPr>
            <a:spLocks noGrp="1"/>
          </p:cNvSpPr>
          <p:nvPr>
            <p:ph type="body" sz="quarter" idx="23" hasCustomPrompt="1"/>
          </p:nvPr>
        </p:nvSpPr>
        <p:spPr>
          <a:xfrm>
            <a:off x="342899" y="1586409"/>
            <a:ext cx="6400791" cy="2410916"/>
          </a:xfrm>
        </p:spPr>
        <p:txBody>
          <a:bodyPr wrap="square" anchor="b">
            <a:spAutoFit/>
          </a:bodyPr>
          <a:lstStyle>
            <a:lvl1pPr>
              <a:lnSpc>
                <a:spcPts val="4700"/>
              </a:lnSpc>
              <a:spcAft>
                <a:spcPts val="0"/>
              </a:spcAft>
              <a:defRPr sz="4800" b="1">
                <a:solidFill>
                  <a:schemeClr val="tx2"/>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“THIS CAN BE A QUOTE. LOREM IPSUM DOLOR SIT CONSECTU ER TALIET QERITES.”</a:t>
            </a:r>
          </a:p>
        </p:txBody>
      </p:sp>
      <p:sp>
        <p:nvSpPr>
          <p:cNvPr id="10" name="Image">
            <a:extLst>
              <a:ext uri="{FF2B5EF4-FFF2-40B4-BE49-F238E27FC236}">
                <a16:creationId xmlns:a16="http://schemas.microsoft.com/office/drawing/2014/main" id="{33699A2C-B0CC-EFBD-6581-363FF29FA3E7}"/>
              </a:ext>
              <a:ext uri="{C183D7F6-B498-43B3-948B-1728B52AA6E4}">
                <adec:decorative xmlns:adec="http://schemas.microsoft.com/office/drawing/2017/decorative" val="1"/>
              </a:ext>
            </a:extLst>
          </p:cNvPr>
          <p:cNvSpPr>
            <a:spLocks noGrp="1"/>
          </p:cNvSpPr>
          <p:nvPr>
            <p:ph type="pic" sz="quarter" idx="21" hasCustomPrompt="1"/>
          </p:nvPr>
        </p:nvSpPr>
        <p:spPr>
          <a:xfrm>
            <a:off x="7394332" y="1"/>
            <a:ext cx="4799256" cy="6857999"/>
          </a:xfrm>
          <a:solidFill>
            <a:schemeClr val="bg1">
              <a:lumMod val="95000"/>
            </a:schemeClr>
          </a:solidFill>
          <a:ln>
            <a:noFill/>
          </a:ln>
        </p:spPr>
        <p:txBody>
          <a:bodyPr anchor="ctr"/>
          <a:lstStyle>
            <a:lvl1pPr algn="ctr">
              <a:defRPr sz="1600">
                <a:solidFill>
                  <a:schemeClr val="tx1"/>
                </a:solidFill>
              </a:defRPr>
            </a:lvl1pPr>
          </a:lstStyle>
          <a:p>
            <a:r>
              <a:rPr lang="en-US" dirty="0"/>
              <a:t> </a:t>
            </a:r>
          </a:p>
        </p:txBody>
      </p:sp>
      <p:sp>
        <p:nvSpPr>
          <p:cNvPr id="2" name="Name">
            <a:extLst>
              <a:ext uri="{FF2B5EF4-FFF2-40B4-BE49-F238E27FC236}">
                <a16:creationId xmlns:a16="http://schemas.microsoft.com/office/drawing/2014/main" id="{5BD7FBD6-514E-3610-1F8F-052D3CA2DDA0}"/>
              </a:ext>
            </a:extLst>
          </p:cNvPr>
          <p:cNvSpPr>
            <a:spLocks noGrp="1"/>
          </p:cNvSpPr>
          <p:nvPr>
            <p:ph type="body" sz="quarter" idx="22"/>
          </p:nvPr>
        </p:nvSpPr>
        <p:spPr>
          <a:xfrm>
            <a:off x="342899" y="4713167"/>
            <a:ext cx="4889490" cy="317006"/>
          </a:xfrm>
        </p:spPr>
        <p:txBody>
          <a:bodyPr/>
          <a:lstStyle>
            <a:lvl1pPr algn="l">
              <a:defRPr sz="1800" b="1">
                <a:solidFill>
                  <a:schemeClr val="tx2"/>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p:txBody>
      </p:sp>
      <p:sp>
        <p:nvSpPr>
          <p:cNvPr id="3" name="Title">
            <a:extLst>
              <a:ext uri="{FF2B5EF4-FFF2-40B4-BE49-F238E27FC236}">
                <a16:creationId xmlns:a16="http://schemas.microsoft.com/office/drawing/2014/main" id="{68C8C92E-2274-AF55-4CDB-CB367864DEF8}"/>
              </a:ext>
            </a:extLst>
          </p:cNvPr>
          <p:cNvSpPr>
            <a:spLocks noGrp="1"/>
          </p:cNvSpPr>
          <p:nvPr>
            <p:ph type="body" sz="quarter" idx="25"/>
          </p:nvPr>
        </p:nvSpPr>
        <p:spPr>
          <a:xfrm>
            <a:off x="342899" y="5087004"/>
            <a:ext cx="4889489" cy="400046"/>
          </a:xfrm>
        </p:spPr>
        <p:txBody>
          <a:bodyPr/>
          <a:lstStyle>
            <a:lvl1pPr algn="l">
              <a:defRPr>
                <a:solidFill>
                  <a:schemeClr val="tx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p:txBody>
      </p:sp>
    </p:spTree>
    <p:extLst>
      <p:ext uri="{BB962C8B-B14F-4D97-AF65-F5344CB8AC3E}">
        <p14:creationId xmlns:p14="http://schemas.microsoft.com/office/powerpoint/2010/main" val="57848803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Quote | Picture B">
    <p:bg>
      <p:bgPr>
        <a:solidFill>
          <a:schemeClr val="bg2"/>
        </a:solidFill>
        <a:effectLst/>
      </p:bgPr>
    </p:bg>
    <p:spTree>
      <p:nvGrpSpPr>
        <p:cNvPr id="1" name=""/>
        <p:cNvGrpSpPr/>
        <p:nvPr/>
      </p:nvGrpSpPr>
      <p:grpSpPr>
        <a:xfrm>
          <a:off x="0" y="0"/>
          <a:ext cx="0" cy="0"/>
          <a:chOff x="0" y="0"/>
          <a:chExt cx="0" cy="0"/>
        </a:xfrm>
      </p:grpSpPr>
      <p:sp>
        <p:nvSpPr>
          <p:cNvPr id="4" name="Red Background">
            <a:extLst>
              <a:ext uri="{FF2B5EF4-FFF2-40B4-BE49-F238E27FC236}">
                <a16:creationId xmlns:a16="http://schemas.microsoft.com/office/drawing/2014/main" id="{C0AF1FFB-E4DC-B51B-1620-DA09AB0D3BD9}"/>
              </a:ext>
              <a:ext uri="{C183D7F6-B498-43B3-948B-1728B52AA6E4}">
                <adec:decorative xmlns:adec="http://schemas.microsoft.com/office/drawing/2017/decorative" val="1"/>
              </a:ext>
            </a:extLst>
          </p:cNvPr>
          <p:cNvSpPr/>
          <p:nvPr userDrawn="1"/>
        </p:nvSpPr>
        <p:spPr>
          <a:xfrm>
            <a:off x="9535886" y="-11150"/>
            <a:ext cx="2657702" cy="686915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17" name="Image">
            <a:extLst>
              <a:ext uri="{FF2B5EF4-FFF2-40B4-BE49-F238E27FC236}">
                <a16:creationId xmlns:a16="http://schemas.microsoft.com/office/drawing/2014/main" id="{0C6A27F0-0F75-B9D6-EF25-715E44DEDF92}"/>
              </a:ext>
              <a:ext uri="{C183D7F6-B498-43B3-948B-1728B52AA6E4}">
                <adec:decorative xmlns:adec="http://schemas.microsoft.com/office/drawing/2017/decorative" val="1"/>
              </a:ext>
            </a:extLst>
          </p:cNvPr>
          <p:cNvSpPr>
            <a:spLocks noGrp="1"/>
          </p:cNvSpPr>
          <p:nvPr userDrawn="1">
            <p:ph type="pic" sz="quarter" idx="21" hasCustomPrompt="1"/>
          </p:nvPr>
        </p:nvSpPr>
        <p:spPr>
          <a:xfrm>
            <a:off x="6892250" y="800100"/>
            <a:ext cx="5301338" cy="5257800"/>
          </a:xfrm>
          <a:noFill/>
          <a:ln>
            <a:noFill/>
          </a:ln>
        </p:spPr>
        <p:txBody>
          <a:bodyPr anchor="ctr"/>
          <a:lstStyle>
            <a:lvl1pPr algn="ctr">
              <a:defRPr sz="1600">
                <a:solidFill>
                  <a:schemeClr val="tx1"/>
                </a:solidFill>
              </a:defRPr>
            </a:lvl1pPr>
          </a:lstStyle>
          <a:p>
            <a:r>
              <a:rPr lang="en-US" dirty="0"/>
              <a:t> </a:t>
            </a:r>
          </a:p>
        </p:txBody>
      </p:sp>
      <p:sp>
        <p:nvSpPr>
          <p:cNvPr id="14" name="Quote">
            <a:extLst>
              <a:ext uri="{FF2B5EF4-FFF2-40B4-BE49-F238E27FC236}">
                <a16:creationId xmlns:a16="http://schemas.microsoft.com/office/drawing/2014/main" id="{5050E584-9B20-5D0A-D33B-2D8FB18889BB}"/>
              </a:ext>
            </a:extLst>
          </p:cNvPr>
          <p:cNvSpPr>
            <a:spLocks noGrp="1"/>
          </p:cNvSpPr>
          <p:nvPr userDrawn="1">
            <p:ph type="body" sz="quarter" idx="23" hasCustomPrompt="1"/>
          </p:nvPr>
        </p:nvSpPr>
        <p:spPr>
          <a:xfrm>
            <a:off x="347981" y="1701800"/>
            <a:ext cx="4889490" cy="2295525"/>
          </a:xfrm>
        </p:spPr>
        <p:txBody>
          <a:bodyPr anchor="b"/>
          <a:lstStyle>
            <a:lvl1pPr>
              <a:lnSpc>
                <a:spcPts val="4700"/>
              </a:lnSpc>
              <a:spcAft>
                <a:spcPts val="0"/>
              </a:spcAft>
              <a:defRPr sz="4800" b="1" cap="all" baseline="0">
                <a:solidFill>
                  <a:schemeClr val="tx2"/>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“THIS CAN BE A QUOTE. LOREM IMPSUM DOLOR</a:t>
            </a:r>
          </a:p>
          <a:p>
            <a:pPr lvl="0"/>
            <a:r>
              <a:rPr lang="en-US" dirty="0"/>
              <a:t>CONSECTUER.”</a:t>
            </a:r>
          </a:p>
        </p:txBody>
      </p:sp>
      <p:sp>
        <p:nvSpPr>
          <p:cNvPr id="3" name="Name">
            <a:extLst>
              <a:ext uri="{FF2B5EF4-FFF2-40B4-BE49-F238E27FC236}">
                <a16:creationId xmlns:a16="http://schemas.microsoft.com/office/drawing/2014/main" id="{903A71E5-0656-3847-D762-B2A9F7D5EF11}"/>
              </a:ext>
            </a:extLst>
          </p:cNvPr>
          <p:cNvSpPr>
            <a:spLocks noGrp="1"/>
          </p:cNvSpPr>
          <p:nvPr userDrawn="1">
            <p:ph type="body" sz="quarter" idx="22"/>
          </p:nvPr>
        </p:nvSpPr>
        <p:spPr>
          <a:xfrm>
            <a:off x="347980" y="4713167"/>
            <a:ext cx="4889490" cy="317006"/>
          </a:xfrm>
        </p:spPr>
        <p:txBody>
          <a:bodyPr/>
          <a:lstStyle>
            <a:lvl1pPr algn="l">
              <a:defRPr sz="1800" b="1">
                <a:solidFill>
                  <a:schemeClr val="tx2"/>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p:txBody>
      </p:sp>
      <p:sp>
        <p:nvSpPr>
          <p:cNvPr id="23" name="Title">
            <a:extLst>
              <a:ext uri="{FF2B5EF4-FFF2-40B4-BE49-F238E27FC236}">
                <a16:creationId xmlns:a16="http://schemas.microsoft.com/office/drawing/2014/main" id="{3907A706-1F42-D850-DAE1-FDEBFAF0799B}"/>
              </a:ext>
            </a:extLst>
          </p:cNvPr>
          <p:cNvSpPr>
            <a:spLocks noGrp="1"/>
          </p:cNvSpPr>
          <p:nvPr userDrawn="1">
            <p:ph type="body" sz="quarter" idx="25"/>
          </p:nvPr>
        </p:nvSpPr>
        <p:spPr>
          <a:xfrm>
            <a:off x="348130" y="5087004"/>
            <a:ext cx="4889489" cy="400046"/>
          </a:xfrm>
        </p:spPr>
        <p:txBody>
          <a:bodyPr/>
          <a:lstStyle>
            <a:lvl1pPr algn="l">
              <a:defRPr>
                <a:solidFill>
                  <a:schemeClr val="tx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p:txBody>
      </p:sp>
      <p:sp>
        <p:nvSpPr>
          <p:cNvPr id="5" name="Number">
            <a:extLst>
              <a:ext uri="{FF2B5EF4-FFF2-40B4-BE49-F238E27FC236}">
                <a16:creationId xmlns:a16="http://schemas.microsoft.com/office/drawing/2014/main" id="{329601B9-BB13-6A6C-1AF9-6FF95AC10F59}"/>
              </a:ext>
              <a:ext uri="{C183D7F6-B498-43B3-948B-1728B52AA6E4}">
                <adec:decorative xmlns:adec="http://schemas.microsoft.com/office/drawing/2017/decorative" val="1"/>
              </a:ext>
            </a:extLst>
          </p:cNvPr>
          <p:cNvSpPr txBox="1">
            <a:spLocks/>
          </p:cNvSpPr>
          <p:nvPr userDrawn="1"/>
        </p:nvSpPr>
        <p:spPr>
          <a:xfrm>
            <a:off x="10659600" y="6554384"/>
            <a:ext cx="117020"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smtClean="0">
                <a:solidFill>
                  <a:schemeClr val="bg1"/>
                </a:solidFill>
              </a:rPr>
              <a:pPr/>
              <a:t>‹Nº›</a:t>
            </a:fld>
            <a:endParaRPr lang="en-US" sz="800" dirty="0">
              <a:solidFill>
                <a:schemeClr val="bg1"/>
              </a:solidFill>
            </a:endParaRPr>
          </a:p>
        </p:txBody>
      </p:sp>
      <p:sp>
        <p:nvSpPr>
          <p:cNvPr id="7" name="ADP ">
            <a:extLst>
              <a:ext uri="{FF2B5EF4-FFF2-40B4-BE49-F238E27FC236}">
                <a16:creationId xmlns:a16="http://schemas.microsoft.com/office/drawing/2014/main" id="{9E589ED1-4981-BB26-0AC5-F2CD59DFE325}"/>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Copyright">
            <a:extLst>
              <a:ext uri="{FF2B5EF4-FFF2-40B4-BE49-F238E27FC236}">
                <a16:creationId xmlns:a16="http://schemas.microsoft.com/office/drawing/2014/main" id="{2292EA72-4810-9A43-985E-06E2E6B4EBE4}"/>
              </a:ext>
              <a:ext uri="{C183D7F6-B498-43B3-948B-1728B52AA6E4}">
                <adec:decorative xmlns:adec="http://schemas.microsoft.com/office/drawing/2017/decorative" val="1"/>
              </a:ext>
            </a:extLst>
          </p:cNvPr>
          <p:cNvSpPr txBox="1"/>
          <p:nvPr userDrawn="1"/>
        </p:nvSpPr>
        <p:spPr>
          <a:xfrm>
            <a:off x="369132"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rgbClr val="010035"/>
                </a:solidFill>
                <a:latin typeface="+mn-lt"/>
              </a:rPr>
              <a:t>Copyright © 2025 ADP, Inc. </a:t>
            </a:r>
          </a:p>
        </p:txBody>
      </p:sp>
      <p:sp>
        <p:nvSpPr>
          <p:cNvPr id="10" name="footer">
            <a:extLst>
              <a:ext uri="{FF2B5EF4-FFF2-40B4-BE49-F238E27FC236}">
                <a16:creationId xmlns:a16="http://schemas.microsoft.com/office/drawing/2014/main" id="{8539548E-6BF2-1E27-B751-865B14F93F2D}"/>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rgbClr val="010035"/>
                </a:solidFill>
              </a:rPr>
              <a:t>This footer is for global security classifications.</a:t>
            </a:r>
          </a:p>
        </p:txBody>
      </p:sp>
    </p:spTree>
    <p:extLst>
      <p:ext uri="{BB962C8B-B14F-4D97-AF65-F5344CB8AC3E}">
        <p14:creationId xmlns:p14="http://schemas.microsoft.com/office/powerpoint/2010/main" val="95319247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ubtitle | One column | Phone Screenshot">
    <p:bg>
      <p:bgPr>
        <a:solidFill>
          <a:schemeClr val="bg2"/>
        </a:solidFill>
        <a:effectLst/>
      </p:bgPr>
    </p:bg>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64C13D52-3DA6-12E5-DCB2-237433454FE8}"/>
              </a:ext>
              <a:ext uri="{C183D7F6-B498-43B3-948B-1728B52AA6E4}">
                <adec:decorative xmlns:adec="http://schemas.microsoft.com/office/drawing/2017/decorative" val="1"/>
              </a:ext>
            </a:extLst>
          </p:cNvPr>
          <p:cNvSpPr/>
          <p:nvPr userDrawn="1"/>
        </p:nvSpPr>
        <p:spPr>
          <a:xfrm>
            <a:off x="6608618" y="0"/>
            <a:ext cx="5584970" cy="6858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400"/>
            <a:ext cx="5727698" cy="553998"/>
          </a:xfrm>
        </p:spPr>
        <p:txBody>
          <a:bodyPr/>
          <a:lstStyle>
            <a:lvl1pPr>
              <a:defRPr b="1">
                <a:solidFill>
                  <a:schemeClr val="tx1"/>
                </a:solidFill>
                <a:latin typeface="Taub Sans Text" pitchFamily="2" charset="77"/>
                <a:ea typeface="Taub Sans Text" pitchFamily="2" charset="77"/>
              </a:defRPr>
            </a:lvl1pPr>
          </a:lstStyle>
          <a:p>
            <a:r>
              <a:rPr lang="en-US" dirty="0"/>
              <a:t>HEADLINE,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6" y="873125"/>
            <a:ext cx="5727698" cy="328295"/>
          </a:xfrm>
          <a:prstGeom prst="rect">
            <a:avLst/>
          </a:prstGeom>
        </p:spPr>
        <p:txBody>
          <a:bodyPr/>
          <a:lstStyle>
            <a:lvl1pPr>
              <a:defRPr sz="2000">
                <a:solidFill>
                  <a:schemeClr val="tx2"/>
                </a:solidFill>
                <a:latin typeface="Taub Sans Text" pitchFamily="2" charset="77"/>
                <a:ea typeface="Taub Sans Text" pitchFamily="2" charset="77"/>
              </a:defRPr>
            </a:lvl1pPr>
            <a:lvl4pPr>
              <a:defRPr/>
            </a:lvl4pPr>
          </a:lstStyle>
          <a:p>
            <a:pPr lvl="0"/>
            <a:r>
              <a:rPr lang="en-US" dirty="0"/>
              <a:t>Subtitle in sentence case, 20-pt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610831"/>
            <a:ext cx="5727697"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259013"/>
            <a:ext cx="5727697" cy="3725862"/>
          </a:xfrm>
        </p:spPr>
        <p:txBody>
          <a:bodyPr/>
          <a:lstStyle>
            <a:lvl1pPr>
              <a:defRPr>
                <a:solidFill>
                  <a:schemeClr val="tx1"/>
                </a:solidFill>
                <a:latin typeface="Taub Sans Text" pitchFamily="2" charset="77"/>
                <a:ea typeface="Taub Sans Text" pitchFamily="2" charset="77"/>
              </a:defRPr>
            </a:lvl1pPr>
            <a:lvl2pPr>
              <a:defRPr>
                <a:solidFill>
                  <a:schemeClr val="tx1"/>
                </a:solidFill>
                <a:latin typeface="Taub Sans Text" pitchFamily="2" charset="77"/>
                <a:ea typeface="Taub Sans Text" pitchFamily="2" charset="77"/>
              </a:defRPr>
            </a:lvl2pPr>
            <a:lvl3pPr>
              <a:buClr>
                <a:srgbClr val="010035"/>
              </a:buClr>
              <a:defRPr>
                <a:solidFill>
                  <a:schemeClr val="tx1"/>
                </a:solidFill>
                <a:latin typeface="Taub Sans Text" pitchFamily="2" charset="77"/>
                <a:ea typeface="Taub Sans Text" pitchFamily="2" charset="77"/>
              </a:defRPr>
            </a:lvl3pPr>
            <a:lvl4pPr>
              <a:defRPr>
                <a:solidFill>
                  <a:schemeClr val="tx1"/>
                </a:solidFill>
                <a:latin typeface="Taub Sans Text" pitchFamily="2" charset="77"/>
                <a:ea typeface="Taub Sans Text" pitchFamily="2" charset="77"/>
              </a:defRPr>
            </a:lvl4pPr>
            <a:lvl5pPr>
              <a:defRPr>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ADP ">
            <a:extLst>
              <a:ext uri="{FF2B5EF4-FFF2-40B4-BE49-F238E27FC236}">
                <a16:creationId xmlns:a16="http://schemas.microsoft.com/office/drawing/2014/main" id="{1FAAA12F-88CB-A988-1844-A37CA88C718C}"/>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pic>
        <p:nvPicPr>
          <p:cNvPr id="6" name="Phone">
            <a:extLst>
              <a:ext uri="{FF2B5EF4-FFF2-40B4-BE49-F238E27FC236}">
                <a16:creationId xmlns:a16="http://schemas.microsoft.com/office/drawing/2014/main" id="{56C3B356-B0F9-7D07-84B1-7984BF5B6C8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696085" y="311728"/>
            <a:ext cx="3410036" cy="6234545"/>
          </a:xfrm>
          <a:prstGeom prst="rect">
            <a:avLst/>
          </a:prstGeom>
        </p:spPr>
      </p:pic>
      <p:sp>
        <p:nvSpPr>
          <p:cNvPr id="15" name="Screen placeholder">
            <a:extLst>
              <a:ext uri="{FF2B5EF4-FFF2-40B4-BE49-F238E27FC236}">
                <a16:creationId xmlns:a16="http://schemas.microsoft.com/office/drawing/2014/main" id="{0FDA0505-A093-4EC9-C478-6D8060888444}"/>
              </a:ext>
            </a:extLst>
          </p:cNvPr>
          <p:cNvSpPr>
            <a:spLocks noGrp="1"/>
          </p:cNvSpPr>
          <p:nvPr>
            <p:ph type="pic" sz="quarter" idx="16" hasCustomPrompt="1"/>
          </p:nvPr>
        </p:nvSpPr>
        <p:spPr>
          <a:xfrm>
            <a:off x="8112154" y="721453"/>
            <a:ext cx="2575419" cy="5410899"/>
          </a:xfrm>
          <a:custGeom>
            <a:avLst/>
            <a:gdLst>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661434 w 2575419"/>
              <a:gd name="connsiteY7" fmla="*/ 205907 h 5410899"/>
              <a:gd name="connsiteX8" fmla="*/ 1554472 w 2575419"/>
              <a:gd name="connsiteY8" fmla="*/ 98945 h 5410899"/>
              <a:gd name="connsiteX9" fmla="*/ 327593 w 2575419"/>
              <a:gd name="connsiteY9" fmla="*/ 0 h 5410899"/>
              <a:gd name="connsiteX10" fmla="*/ 2247826 w 2575419"/>
              <a:gd name="connsiteY10" fmla="*/ 0 h 5410899"/>
              <a:gd name="connsiteX11" fmla="*/ 2575419 w 2575419"/>
              <a:gd name="connsiteY11" fmla="*/ 327593 h 5410899"/>
              <a:gd name="connsiteX12" fmla="*/ 2575419 w 2575419"/>
              <a:gd name="connsiteY12" fmla="*/ 5083306 h 5410899"/>
              <a:gd name="connsiteX13" fmla="*/ 2247826 w 2575419"/>
              <a:gd name="connsiteY13" fmla="*/ 5410899 h 5410899"/>
              <a:gd name="connsiteX14" fmla="*/ 327593 w 2575419"/>
              <a:gd name="connsiteY14" fmla="*/ 5410899 h 5410899"/>
              <a:gd name="connsiteX15" fmla="*/ 0 w 2575419"/>
              <a:gd name="connsiteY15" fmla="*/ 5083306 h 5410899"/>
              <a:gd name="connsiteX16" fmla="*/ 0 w 2575419"/>
              <a:gd name="connsiteY16" fmla="*/ 327593 h 5410899"/>
              <a:gd name="connsiteX17" fmla="*/ 327593 w 2575419"/>
              <a:gd name="connsiteY17"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661434 w 2575419"/>
              <a:gd name="connsiteY7" fmla="*/ 205907 h 5410899"/>
              <a:gd name="connsiteX8" fmla="*/ 1037624 w 2575419"/>
              <a:gd name="connsiteY8" fmla="*/ 98945 h 5410899"/>
              <a:gd name="connsiteX9" fmla="*/ 327593 w 2575419"/>
              <a:gd name="connsiteY9" fmla="*/ 0 h 5410899"/>
              <a:gd name="connsiteX10" fmla="*/ 2247826 w 2575419"/>
              <a:gd name="connsiteY10" fmla="*/ 0 h 5410899"/>
              <a:gd name="connsiteX11" fmla="*/ 2575419 w 2575419"/>
              <a:gd name="connsiteY11" fmla="*/ 327593 h 5410899"/>
              <a:gd name="connsiteX12" fmla="*/ 2575419 w 2575419"/>
              <a:gd name="connsiteY12" fmla="*/ 5083306 h 5410899"/>
              <a:gd name="connsiteX13" fmla="*/ 2247826 w 2575419"/>
              <a:gd name="connsiteY13" fmla="*/ 5410899 h 5410899"/>
              <a:gd name="connsiteX14" fmla="*/ 327593 w 2575419"/>
              <a:gd name="connsiteY14" fmla="*/ 5410899 h 5410899"/>
              <a:gd name="connsiteX15" fmla="*/ 0 w 2575419"/>
              <a:gd name="connsiteY15" fmla="*/ 5083306 h 5410899"/>
              <a:gd name="connsiteX16" fmla="*/ 0 w 2575419"/>
              <a:gd name="connsiteY16" fmla="*/ 327593 h 5410899"/>
              <a:gd name="connsiteX17" fmla="*/ 327593 w 2575419"/>
              <a:gd name="connsiteY17"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037624 w 2575419"/>
              <a:gd name="connsiteY7" fmla="*/ 98945 h 5410899"/>
              <a:gd name="connsiteX8" fmla="*/ 327593 w 2575419"/>
              <a:gd name="connsiteY8" fmla="*/ 0 h 5410899"/>
              <a:gd name="connsiteX9" fmla="*/ 2247826 w 2575419"/>
              <a:gd name="connsiteY9" fmla="*/ 0 h 5410899"/>
              <a:gd name="connsiteX10" fmla="*/ 2575419 w 2575419"/>
              <a:gd name="connsiteY10" fmla="*/ 327593 h 5410899"/>
              <a:gd name="connsiteX11" fmla="*/ 2575419 w 2575419"/>
              <a:gd name="connsiteY11" fmla="*/ 5083306 h 5410899"/>
              <a:gd name="connsiteX12" fmla="*/ 2247826 w 2575419"/>
              <a:gd name="connsiteY12" fmla="*/ 5410899 h 5410899"/>
              <a:gd name="connsiteX13" fmla="*/ 327593 w 2575419"/>
              <a:gd name="connsiteY13" fmla="*/ 5410899 h 5410899"/>
              <a:gd name="connsiteX14" fmla="*/ 0 w 2575419"/>
              <a:gd name="connsiteY14" fmla="*/ 5083306 h 5410899"/>
              <a:gd name="connsiteX15" fmla="*/ 0 w 2575419"/>
              <a:gd name="connsiteY15" fmla="*/ 327593 h 5410899"/>
              <a:gd name="connsiteX16" fmla="*/ 327593 w 2575419"/>
              <a:gd name="connsiteY16"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661433 w 2575419"/>
              <a:gd name="connsiteY5" fmla="*/ 205907 h 5410899"/>
              <a:gd name="connsiteX6" fmla="*/ 1037624 w 2575419"/>
              <a:gd name="connsiteY6" fmla="*/ 98945 h 5410899"/>
              <a:gd name="connsiteX7" fmla="*/ 327593 w 2575419"/>
              <a:gd name="connsiteY7" fmla="*/ 0 h 5410899"/>
              <a:gd name="connsiteX8" fmla="*/ 2247826 w 2575419"/>
              <a:gd name="connsiteY8" fmla="*/ 0 h 5410899"/>
              <a:gd name="connsiteX9" fmla="*/ 2575419 w 2575419"/>
              <a:gd name="connsiteY9" fmla="*/ 327593 h 5410899"/>
              <a:gd name="connsiteX10" fmla="*/ 2575419 w 2575419"/>
              <a:gd name="connsiteY10" fmla="*/ 5083306 h 5410899"/>
              <a:gd name="connsiteX11" fmla="*/ 2247826 w 2575419"/>
              <a:gd name="connsiteY11" fmla="*/ 5410899 h 5410899"/>
              <a:gd name="connsiteX12" fmla="*/ 327593 w 2575419"/>
              <a:gd name="connsiteY12" fmla="*/ 5410899 h 5410899"/>
              <a:gd name="connsiteX13" fmla="*/ 0 w 2575419"/>
              <a:gd name="connsiteY13" fmla="*/ 5083306 h 5410899"/>
              <a:gd name="connsiteX14" fmla="*/ 0 w 2575419"/>
              <a:gd name="connsiteY14" fmla="*/ 327593 h 5410899"/>
              <a:gd name="connsiteX15" fmla="*/ 327593 w 2575419"/>
              <a:gd name="connsiteY15"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037624 w 2575419"/>
              <a:gd name="connsiteY5" fmla="*/ 98945 h 5410899"/>
              <a:gd name="connsiteX6" fmla="*/ 327593 w 2575419"/>
              <a:gd name="connsiteY6" fmla="*/ 0 h 5410899"/>
              <a:gd name="connsiteX7" fmla="*/ 2247826 w 2575419"/>
              <a:gd name="connsiteY7" fmla="*/ 0 h 5410899"/>
              <a:gd name="connsiteX8" fmla="*/ 2575419 w 2575419"/>
              <a:gd name="connsiteY8" fmla="*/ 327593 h 5410899"/>
              <a:gd name="connsiteX9" fmla="*/ 2575419 w 2575419"/>
              <a:gd name="connsiteY9" fmla="*/ 5083306 h 5410899"/>
              <a:gd name="connsiteX10" fmla="*/ 2247826 w 2575419"/>
              <a:gd name="connsiteY10" fmla="*/ 5410899 h 5410899"/>
              <a:gd name="connsiteX11" fmla="*/ 327593 w 2575419"/>
              <a:gd name="connsiteY11" fmla="*/ 5410899 h 5410899"/>
              <a:gd name="connsiteX12" fmla="*/ 0 w 2575419"/>
              <a:gd name="connsiteY12" fmla="*/ 5083306 h 5410899"/>
              <a:gd name="connsiteX13" fmla="*/ 0 w 2575419"/>
              <a:gd name="connsiteY13" fmla="*/ 327593 h 5410899"/>
              <a:gd name="connsiteX14" fmla="*/ 327593 w 2575419"/>
              <a:gd name="connsiteY14" fmla="*/ 0 h 5410899"/>
              <a:gd name="connsiteX0" fmla="*/ 1037624 w 2575419"/>
              <a:gd name="connsiteY0" fmla="*/ 312868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327593 w 2575419"/>
              <a:gd name="connsiteY5" fmla="*/ 0 h 5410899"/>
              <a:gd name="connsiteX6" fmla="*/ 2247826 w 2575419"/>
              <a:gd name="connsiteY6" fmla="*/ 0 h 5410899"/>
              <a:gd name="connsiteX7" fmla="*/ 2575419 w 2575419"/>
              <a:gd name="connsiteY7" fmla="*/ 327593 h 5410899"/>
              <a:gd name="connsiteX8" fmla="*/ 2575419 w 2575419"/>
              <a:gd name="connsiteY8" fmla="*/ 5083306 h 5410899"/>
              <a:gd name="connsiteX9" fmla="*/ 2247826 w 2575419"/>
              <a:gd name="connsiteY9" fmla="*/ 5410899 h 5410899"/>
              <a:gd name="connsiteX10" fmla="*/ 327593 w 2575419"/>
              <a:gd name="connsiteY10" fmla="*/ 5410899 h 5410899"/>
              <a:gd name="connsiteX11" fmla="*/ 0 w 2575419"/>
              <a:gd name="connsiteY11" fmla="*/ 5083306 h 5410899"/>
              <a:gd name="connsiteX12" fmla="*/ 0 w 2575419"/>
              <a:gd name="connsiteY12" fmla="*/ 327593 h 5410899"/>
              <a:gd name="connsiteX13" fmla="*/ 327593 w 2575419"/>
              <a:gd name="connsiteY13" fmla="*/ 0 h 5410899"/>
              <a:gd name="connsiteX0" fmla="*/ 939068 w 2575419"/>
              <a:gd name="connsiteY0" fmla="*/ 247540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327593 w 2575419"/>
              <a:gd name="connsiteY4" fmla="*/ 0 h 5410899"/>
              <a:gd name="connsiteX5" fmla="*/ 2247826 w 2575419"/>
              <a:gd name="connsiteY5" fmla="*/ 0 h 5410899"/>
              <a:gd name="connsiteX6" fmla="*/ 2575419 w 2575419"/>
              <a:gd name="connsiteY6" fmla="*/ 327593 h 5410899"/>
              <a:gd name="connsiteX7" fmla="*/ 2575419 w 2575419"/>
              <a:gd name="connsiteY7" fmla="*/ 5083306 h 5410899"/>
              <a:gd name="connsiteX8" fmla="*/ 2247826 w 2575419"/>
              <a:gd name="connsiteY8" fmla="*/ 5410899 h 5410899"/>
              <a:gd name="connsiteX9" fmla="*/ 327593 w 2575419"/>
              <a:gd name="connsiteY9" fmla="*/ 5410899 h 5410899"/>
              <a:gd name="connsiteX10" fmla="*/ 0 w 2575419"/>
              <a:gd name="connsiteY10" fmla="*/ 5083306 h 5410899"/>
              <a:gd name="connsiteX11" fmla="*/ 0 w 2575419"/>
              <a:gd name="connsiteY11" fmla="*/ 327593 h 5410899"/>
              <a:gd name="connsiteX12" fmla="*/ 327593 w 2575419"/>
              <a:gd name="connsiteY12" fmla="*/ 0 h 5410899"/>
              <a:gd name="connsiteX0" fmla="*/ 930662 w 2575419"/>
              <a:gd name="connsiteY0" fmla="*/ 205907 h 5410899"/>
              <a:gd name="connsiteX1" fmla="*/ 939068 w 2575419"/>
              <a:gd name="connsiteY1" fmla="*/ 164273 h 5410899"/>
              <a:gd name="connsiteX2" fmla="*/ 930662 w 2575419"/>
              <a:gd name="connsiteY2" fmla="*/ 205907 h 5410899"/>
              <a:gd name="connsiteX3" fmla="*/ 327593 w 2575419"/>
              <a:gd name="connsiteY3" fmla="*/ 0 h 5410899"/>
              <a:gd name="connsiteX4" fmla="*/ 2247826 w 2575419"/>
              <a:gd name="connsiteY4" fmla="*/ 0 h 5410899"/>
              <a:gd name="connsiteX5" fmla="*/ 2575419 w 2575419"/>
              <a:gd name="connsiteY5" fmla="*/ 327593 h 5410899"/>
              <a:gd name="connsiteX6" fmla="*/ 2575419 w 2575419"/>
              <a:gd name="connsiteY6" fmla="*/ 5083306 h 5410899"/>
              <a:gd name="connsiteX7" fmla="*/ 2247826 w 2575419"/>
              <a:gd name="connsiteY7" fmla="*/ 5410899 h 5410899"/>
              <a:gd name="connsiteX8" fmla="*/ 327593 w 2575419"/>
              <a:gd name="connsiteY8" fmla="*/ 5410899 h 5410899"/>
              <a:gd name="connsiteX9" fmla="*/ 0 w 2575419"/>
              <a:gd name="connsiteY9" fmla="*/ 5083306 h 5410899"/>
              <a:gd name="connsiteX10" fmla="*/ 0 w 2575419"/>
              <a:gd name="connsiteY10" fmla="*/ 327593 h 5410899"/>
              <a:gd name="connsiteX11" fmla="*/ 327593 w 2575419"/>
              <a:gd name="connsiteY11" fmla="*/ 0 h 5410899"/>
              <a:gd name="connsiteX0" fmla="*/ 327593 w 2575419"/>
              <a:gd name="connsiteY0" fmla="*/ 0 h 5410899"/>
              <a:gd name="connsiteX1" fmla="*/ 2247826 w 2575419"/>
              <a:gd name="connsiteY1" fmla="*/ 0 h 5410899"/>
              <a:gd name="connsiteX2" fmla="*/ 2575419 w 2575419"/>
              <a:gd name="connsiteY2" fmla="*/ 327593 h 5410899"/>
              <a:gd name="connsiteX3" fmla="*/ 2575419 w 2575419"/>
              <a:gd name="connsiteY3" fmla="*/ 5083306 h 5410899"/>
              <a:gd name="connsiteX4" fmla="*/ 2247826 w 2575419"/>
              <a:gd name="connsiteY4" fmla="*/ 5410899 h 5410899"/>
              <a:gd name="connsiteX5" fmla="*/ 327593 w 2575419"/>
              <a:gd name="connsiteY5" fmla="*/ 5410899 h 5410899"/>
              <a:gd name="connsiteX6" fmla="*/ 0 w 2575419"/>
              <a:gd name="connsiteY6" fmla="*/ 5083306 h 5410899"/>
              <a:gd name="connsiteX7" fmla="*/ 0 w 2575419"/>
              <a:gd name="connsiteY7" fmla="*/ 327593 h 5410899"/>
              <a:gd name="connsiteX8" fmla="*/ 327593 w 2575419"/>
              <a:gd name="connsiteY8" fmla="*/ 0 h 541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5419" h="5410899">
                <a:moveTo>
                  <a:pt x="327593" y="0"/>
                </a:moveTo>
                <a:lnTo>
                  <a:pt x="2247826" y="0"/>
                </a:lnTo>
                <a:cubicBezTo>
                  <a:pt x="2428751" y="0"/>
                  <a:pt x="2575419" y="146668"/>
                  <a:pt x="2575419" y="327593"/>
                </a:cubicBezTo>
                <a:lnTo>
                  <a:pt x="2575419" y="5083306"/>
                </a:lnTo>
                <a:cubicBezTo>
                  <a:pt x="2575419" y="5264231"/>
                  <a:pt x="2428751" y="5410899"/>
                  <a:pt x="2247826" y="5410899"/>
                </a:cubicBezTo>
                <a:lnTo>
                  <a:pt x="327593" y="5410899"/>
                </a:lnTo>
                <a:cubicBezTo>
                  <a:pt x="146668" y="5410899"/>
                  <a:pt x="0" y="5264231"/>
                  <a:pt x="0" y="5083306"/>
                </a:cubicBezTo>
                <a:lnTo>
                  <a:pt x="0" y="327593"/>
                </a:lnTo>
                <a:cubicBezTo>
                  <a:pt x="0" y="146668"/>
                  <a:pt x="146668" y="0"/>
                  <a:pt x="327593" y="0"/>
                </a:cubicBezTo>
                <a:close/>
              </a:path>
            </a:pathLst>
          </a:custGeom>
          <a:solidFill>
            <a:schemeClr val="bg1">
              <a:lumMod val="95000"/>
            </a:schemeClr>
          </a:solidFill>
        </p:spPr>
        <p:txBody>
          <a:bodyPr wrap="square">
            <a:noAutofit/>
          </a:bodyPr>
          <a:lstStyle/>
          <a:p>
            <a:r>
              <a:rPr lang="en-US" dirty="0"/>
              <a:t> </a:t>
            </a:r>
          </a:p>
        </p:txBody>
      </p:sp>
    </p:spTree>
    <p:extLst>
      <p:ext uri="{BB962C8B-B14F-4D97-AF65-F5344CB8AC3E}">
        <p14:creationId xmlns:p14="http://schemas.microsoft.com/office/powerpoint/2010/main" val="363017702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 Subtitle | One column | 2 Phones">
    <p:bg>
      <p:bgPr>
        <a:solidFill>
          <a:schemeClr val="bg2"/>
        </a:solidFill>
        <a:effectLst/>
      </p:bgPr>
    </p:bg>
    <p:spTree>
      <p:nvGrpSpPr>
        <p:cNvPr id="1" name=""/>
        <p:cNvGrpSpPr/>
        <p:nvPr/>
      </p:nvGrpSpPr>
      <p:grpSpPr>
        <a:xfrm>
          <a:off x="0" y="0"/>
          <a:ext cx="0" cy="0"/>
          <a:chOff x="0" y="0"/>
          <a:chExt cx="0" cy="0"/>
        </a:xfrm>
      </p:grpSpPr>
      <p:sp>
        <p:nvSpPr>
          <p:cNvPr id="12" name="Background">
            <a:extLst>
              <a:ext uri="{FF2B5EF4-FFF2-40B4-BE49-F238E27FC236}">
                <a16:creationId xmlns:a16="http://schemas.microsoft.com/office/drawing/2014/main" id="{74F62038-D276-9117-EB1A-6E3077646575}"/>
              </a:ext>
              <a:ext uri="{C183D7F6-B498-43B3-948B-1728B52AA6E4}">
                <adec:decorative xmlns:adec="http://schemas.microsoft.com/office/drawing/2017/decorative" val="1"/>
              </a:ext>
            </a:extLst>
          </p:cNvPr>
          <p:cNvSpPr/>
          <p:nvPr userDrawn="1"/>
        </p:nvSpPr>
        <p:spPr>
          <a:xfrm>
            <a:off x="1" y="2330355"/>
            <a:ext cx="12193588" cy="4040948"/>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67303" cy="553998"/>
          </a:xfrm>
        </p:spPr>
        <p:txBody>
          <a:bodyPr/>
          <a:lstStyle>
            <a:lvl1pPr>
              <a:defRPr b="1">
                <a:solidFill>
                  <a:schemeClr val="tx1"/>
                </a:solidFill>
                <a:latin typeface="Taub Sans Text" pitchFamily="2" charset="77"/>
                <a:ea typeface="Taub Sans Text" pitchFamily="2" charset="77"/>
              </a:defRPr>
            </a:lvl1pPr>
          </a:lstStyle>
          <a:p>
            <a:r>
              <a:rPr lang="en-US" dirty="0"/>
              <a:t>HEADLINE,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1467303" cy="328295"/>
          </a:xfrm>
          <a:prstGeom prst="rect">
            <a:avLst/>
          </a:prstGeom>
        </p:spPr>
        <p:txBody>
          <a:bodyPr/>
          <a:lstStyle>
            <a:lvl1pPr>
              <a:defRPr sz="2000">
                <a:solidFill>
                  <a:schemeClr val="tx2"/>
                </a:solidFill>
                <a:latin typeface="Taub Sans Text" pitchFamily="2" charset="77"/>
                <a:ea typeface="Taub Sans Text" pitchFamily="2" charset="77"/>
              </a:defRPr>
            </a:lvl1pPr>
            <a:lvl4pPr>
              <a:defRPr/>
            </a:lvl4pPr>
          </a:lstStyle>
          <a:p>
            <a:pPr lvl="0"/>
            <a:r>
              <a:rPr lang="en-US" dirty="0"/>
              <a:t>Subtitle in sentence case, 20-pt</a:t>
            </a:r>
          </a:p>
        </p:txBody>
      </p:sp>
      <p:sp>
        <p:nvSpPr>
          <p:cNvPr id="15" name="H1">
            <a:extLst>
              <a:ext uri="{FF2B5EF4-FFF2-40B4-BE49-F238E27FC236}">
                <a16:creationId xmlns:a16="http://schemas.microsoft.com/office/drawing/2014/main" id="{800F02DD-FDAE-4836-4808-9A7E4E96DC9E}"/>
              </a:ext>
            </a:extLst>
          </p:cNvPr>
          <p:cNvSpPr>
            <a:spLocks noGrp="1"/>
          </p:cNvSpPr>
          <p:nvPr>
            <p:ph type="body" sz="quarter" idx="23" hasCustomPrompt="1"/>
          </p:nvPr>
        </p:nvSpPr>
        <p:spPr>
          <a:xfrm>
            <a:off x="369097" y="1783080"/>
            <a:ext cx="4787102" cy="315912"/>
          </a:xfrm>
        </p:spPr>
        <p:txBody>
          <a:bodyPr anchor="b" anchorCtr="0"/>
          <a:lstStyle>
            <a:lvl1pPr algn="l">
              <a:defRPr sz="2000" b="1" cap="all" baseline="0">
                <a:solidFill>
                  <a:schemeClr val="tx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a:t>
            </a:r>
          </a:p>
        </p:txBody>
      </p:sp>
      <p:sp>
        <p:nvSpPr>
          <p:cNvPr id="5" name="H2">
            <a:extLst>
              <a:ext uri="{FF2B5EF4-FFF2-40B4-BE49-F238E27FC236}">
                <a16:creationId xmlns:a16="http://schemas.microsoft.com/office/drawing/2014/main" id="{A752D304-B187-AB49-BC4B-DAAEFD6AA5C0}"/>
              </a:ext>
            </a:extLst>
          </p:cNvPr>
          <p:cNvSpPr>
            <a:spLocks noGrp="1"/>
          </p:cNvSpPr>
          <p:nvPr>
            <p:ph type="body" sz="quarter" idx="22" hasCustomPrompt="1"/>
          </p:nvPr>
        </p:nvSpPr>
        <p:spPr>
          <a:xfrm>
            <a:off x="369097" y="2820535"/>
            <a:ext cx="5231604" cy="417152"/>
          </a:xfrm>
        </p:spPr>
        <p:txBody>
          <a:bodyPr/>
          <a:lstStyle>
            <a:lvl1pPr algn="l">
              <a:defRPr sz="1400" b="1">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1" name="Paragraph">
            <a:extLst>
              <a:ext uri="{FF2B5EF4-FFF2-40B4-BE49-F238E27FC236}">
                <a16:creationId xmlns:a16="http://schemas.microsoft.com/office/drawing/2014/main" id="{2FE4FE8A-6495-A9E0-7CEB-433FE7735501}"/>
              </a:ext>
            </a:extLst>
          </p:cNvPr>
          <p:cNvSpPr>
            <a:spLocks noGrp="1"/>
          </p:cNvSpPr>
          <p:nvPr>
            <p:ph type="body" sz="quarter" idx="13"/>
          </p:nvPr>
        </p:nvSpPr>
        <p:spPr>
          <a:xfrm>
            <a:off x="369098" y="3536234"/>
            <a:ext cx="5231604" cy="2022971"/>
          </a:xfrm>
        </p:spPr>
        <p:txBody>
          <a:bodyPr/>
          <a:lstStyle>
            <a:lvl1pPr>
              <a:defRPr>
                <a:solidFill>
                  <a:schemeClr val="bg1"/>
                </a:solidFill>
                <a:latin typeface="Taub Sans Text" pitchFamily="2" charset="77"/>
                <a:ea typeface="Taub Sans Text" pitchFamily="2" charset="77"/>
              </a:defRPr>
            </a:lvl1pPr>
            <a:lvl2pPr>
              <a:buClr>
                <a:schemeClr val="bg1"/>
              </a:buClr>
              <a:defRPr>
                <a:solidFill>
                  <a:schemeClr val="bg1"/>
                </a:solidFill>
                <a:latin typeface="Taub Sans Text" pitchFamily="2" charset="77"/>
                <a:ea typeface="Taub Sans Text" pitchFamily="2" charset="77"/>
              </a:defRPr>
            </a:lvl2pPr>
            <a:lvl3pPr>
              <a:buClr>
                <a:schemeClr val="bg1"/>
              </a:buClr>
              <a:defRPr>
                <a:solidFill>
                  <a:schemeClr val="bg1"/>
                </a:solidFill>
                <a:latin typeface="Taub Sans Text" pitchFamily="2" charset="77"/>
                <a:ea typeface="Taub Sans Text" pitchFamily="2" charset="77"/>
              </a:defRPr>
            </a:lvl3pPr>
            <a:lvl4pPr>
              <a:buClr>
                <a:schemeClr val="bg1"/>
              </a:buClr>
              <a:defRPr>
                <a:solidFill>
                  <a:schemeClr val="bg1"/>
                </a:solidFill>
                <a:latin typeface="Taub Sans Text" pitchFamily="2" charset="77"/>
                <a:ea typeface="Taub Sans Text" pitchFamily="2" charset="77"/>
              </a:defRPr>
            </a:lvl4pPr>
            <a:lvl5pPr>
              <a:defRPr>
                <a:solidFill>
                  <a:schemeClr val="bg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hone">
            <a:extLst>
              <a:ext uri="{FF2B5EF4-FFF2-40B4-BE49-F238E27FC236}">
                <a16:creationId xmlns:a16="http://schemas.microsoft.com/office/drawing/2014/main" id="{213A1E6D-32C5-12CD-47A8-1A909C248FB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440488" y="1566754"/>
            <a:ext cx="2358228" cy="4311532"/>
          </a:xfrm>
          <a:prstGeom prst="rect">
            <a:avLst/>
          </a:prstGeom>
        </p:spPr>
      </p:pic>
      <p:sp>
        <p:nvSpPr>
          <p:cNvPr id="6" name="Screen placeholder" descr="Screenshot placeholder - alt text to be updated">
            <a:extLst>
              <a:ext uri="{FF2B5EF4-FFF2-40B4-BE49-F238E27FC236}">
                <a16:creationId xmlns:a16="http://schemas.microsoft.com/office/drawing/2014/main" id="{058180D8-5FE8-D859-BDBC-2DD820F6A10A}"/>
              </a:ext>
            </a:extLst>
          </p:cNvPr>
          <p:cNvSpPr>
            <a:spLocks noGrp="1"/>
          </p:cNvSpPr>
          <p:nvPr>
            <p:ph type="pic" sz="quarter" idx="31" hasCustomPrompt="1"/>
          </p:nvPr>
        </p:nvSpPr>
        <p:spPr>
          <a:xfrm>
            <a:off x="6725155" y="1852731"/>
            <a:ext cx="1781045" cy="3741937"/>
          </a:xfrm>
          <a:custGeom>
            <a:avLst/>
            <a:gdLst>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661434 w 2575419"/>
              <a:gd name="connsiteY7" fmla="*/ 205907 h 5410899"/>
              <a:gd name="connsiteX8" fmla="*/ 1554472 w 2575419"/>
              <a:gd name="connsiteY8" fmla="*/ 98945 h 5410899"/>
              <a:gd name="connsiteX9" fmla="*/ 327593 w 2575419"/>
              <a:gd name="connsiteY9" fmla="*/ 0 h 5410899"/>
              <a:gd name="connsiteX10" fmla="*/ 2247826 w 2575419"/>
              <a:gd name="connsiteY10" fmla="*/ 0 h 5410899"/>
              <a:gd name="connsiteX11" fmla="*/ 2575419 w 2575419"/>
              <a:gd name="connsiteY11" fmla="*/ 327593 h 5410899"/>
              <a:gd name="connsiteX12" fmla="*/ 2575419 w 2575419"/>
              <a:gd name="connsiteY12" fmla="*/ 5083306 h 5410899"/>
              <a:gd name="connsiteX13" fmla="*/ 2247826 w 2575419"/>
              <a:gd name="connsiteY13" fmla="*/ 5410899 h 5410899"/>
              <a:gd name="connsiteX14" fmla="*/ 327593 w 2575419"/>
              <a:gd name="connsiteY14" fmla="*/ 5410899 h 5410899"/>
              <a:gd name="connsiteX15" fmla="*/ 0 w 2575419"/>
              <a:gd name="connsiteY15" fmla="*/ 5083306 h 5410899"/>
              <a:gd name="connsiteX16" fmla="*/ 0 w 2575419"/>
              <a:gd name="connsiteY16" fmla="*/ 327593 h 5410899"/>
              <a:gd name="connsiteX17" fmla="*/ 327593 w 2575419"/>
              <a:gd name="connsiteY17"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661434 w 2575419"/>
              <a:gd name="connsiteY7" fmla="*/ 205907 h 5410899"/>
              <a:gd name="connsiteX8" fmla="*/ 1037624 w 2575419"/>
              <a:gd name="connsiteY8" fmla="*/ 98945 h 5410899"/>
              <a:gd name="connsiteX9" fmla="*/ 327593 w 2575419"/>
              <a:gd name="connsiteY9" fmla="*/ 0 h 5410899"/>
              <a:gd name="connsiteX10" fmla="*/ 2247826 w 2575419"/>
              <a:gd name="connsiteY10" fmla="*/ 0 h 5410899"/>
              <a:gd name="connsiteX11" fmla="*/ 2575419 w 2575419"/>
              <a:gd name="connsiteY11" fmla="*/ 327593 h 5410899"/>
              <a:gd name="connsiteX12" fmla="*/ 2575419 w 2575419"/>
              <a:gd name="connsiteY12" fmla="*/ 5083306 h 5410899"/>
              <a:gd name="connsiteX13" fmla="*/ 2247826 w 2575419"/>
              <a:gd name="connsiteY13" fmla="*/ 5410899 h 5410899"/>
              <a:gd name="connsiteX14" fmla="*/ 327593 w 2575419"/>
              <a:gd name="connsiteY14" fmla="*/ 5410899 h 5410899"/>
              <a:gd name="connsiteX15" fmla="*/ 0 w 2575419"/>
              <a:gd name="connsiteY15" fmla="*/ 5083306 h 5410899"/>
              <a:gd name="connsiteX16" fmla="*/ 0 w 2575419"/>
              <a:gd name="connsiteY16" fmla="*/ 327593 h 5410899"/>
              <a:gd name="connsiteX17" fmla="*/ 327593 w 2575419"/>
              <a:gd name="connsiteY17"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037624 w 2575419"/>
              <a:gd name="connsiteY7" fmla="*/ 98945 h 5410899"/>
              <a:gd name="connsiteX8" fmla="*/ 327593 w 2575419"/>
              <a:gd name="connsiteY8" fmla="*/ 0 h 5410899"/>
              <a:gd name="connsiteX9" fmla="*/ 2247826 w 2575419"/>
              <a:gd name="connsiteY9" fmla="*/ 0 h 5410899"/>
              <a:gd name="connsiteX10" fmla="*/ 2575419 w 2575419"/>
              <a:gd name="connsiteY10" fmla="*/ 327593 h 5410899"/>
              <a:gd name="connsiteX11" fmla="*/ 2575419 w 2575419"/>
              <a:gd name="connsiteY11" fmla="*/ 5083306 h 5410899"/>
              <a:gd name="connsiteX12" fmla="*/ 2247826 w 2575419"/>
              <a:gd name="connsiteY12" fmla="*/ 5410899 h 5410899"/>
              <a:gd name="connsiteX13" fmla="*/ 327593 w 2575419"/>
              <a:gd name="connsiteY13" fmla="*/ 5410899 h 5410899"/>
              <a:gd name="connsiteX14" fmla="*/ 0 w 2575419"/>
              <a:gd name="connsiteY14" fmla="*/ 5083306 h 5410899"/>
              <a:gd name="connsiteX15" fmla="*/ 0 w 2575419"/>
              <a:gd name="connsiteY15" fmla="*/ 327593 h 5410899"/>
              <a:gd name="connsiteX16" fmla="*/ 327593 w 2575419"/>
              <a:gd name="connsiteY16"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037624 w 2575419"/>
              <a:gd name="connsiteY6" fmla="*/ 98945 h 5410899"/>
              <a:gd name="connsiteX7" fmla="*/ 327593 w 2575419"/>
              <a:gd name="connsiteY7" fmla="*/ 0 h 5410899"/>
              <a:gd name="connsiteX8" fmla="*/ 2247826 w 2575419"/>
              <a:gd name="connsiteY8" fmla="*/ 0 h 5410899"/>
              <a:gd name="connsiteX9" fmla="*/ 2575419 w 2575419"/>
              <a:gd name="connsiteY9" fmla="*/ 327593 h 5410899"/>
              <a:gd name="connsiteX10" fmla="*/ 2575419 w 2575419"/>
              <a:gd name="connsiteY10" fmla="*/ 5083306 h 5410899"/>
              <a:gd name="connsiteX11" fmla="*/ 2247826 w 2575419"/>
              <a:gd name="connsiteY11" fmla="*/ 5410899 h 5410899"/>
              <a:gd name="connsiteX12" fmla="*/ 327593 w 2575419"/>
              <a:gd name="connsiteY12" fmla="*/ 5410899 h 5410899"/>
              <a:gd name="connsiteX13" fmla="*/ 0 w 2575419"/>
              <a:gd name="connsiteY13" fmla="*/ 5083306 h 5410899"/>
              <a:gd name="connsiteX14" fmla="*/ 0 w 2575419"/>
              <a:gd name="connsiteY14" fmla="*/ 327593 h 5410899"/>
              <a:gd name="connsiteX15" fmla="*/ 327593 w 2575419"/>
              <a:gd name="connsiteY15"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037624 w 2575419"/>
              <a:gd name="connsiteY5" fmla="*/ 98945 h 5410899"/>
              <a:gd name="connsiteX6" fmla="*/ 327593 w 2575419"/>
              <a:gd name="connsiteY6" fmla="*/ 0 h 5410899"/>
              <a:gd name="connsiteX7" fmla="*/ 2247826 w 2575419"/>
              <a:gd name="connsiteY7" fmla="*/ 0 h 5410899"/>
              <a:gd name="connsiteX8" fmla="*/ 2575419 w 2575419"/>
              <a:gd name="connsiteY8" fmla="*/ 327593 h 5410899"/>
              <a:gd name="connsiteX9" fmla="*/ 2575419 w 2575419"/>
              <a:gd name="connsiteY9" fmla="*/ 5083306 h 5410899"/>
              <a:gd name="connsiteX10" fmla="*/ 2247826 w 2575419"/>
              <a:gd name="connsiteY10" fmla="*/ 5410899 h 5410899"/>
              <a:gd name="connsiteX11" fmla="*/ 327593 w 2575419"/>
              <a:gd name="connsiteY11" fmla="*/ 5410899 h 5410899"/>
              <a:gd name="connsiteX12" fmla="*/ 0 w 2575419"/>
              <a:gd name="connsiteY12" fmla="*/ 5083306 h 5410899"/>
              <a:gd name="connsiteX13" fmla="*/ 0 w 2575419"/>
              <a:gd name="connsiteY13" fmla="*/ 327593 h 5410899"/>
              <a:gd name="connsiteX14" fmla="*/ 327593 w 2575419"/>
              <a:gd name="connsiteY14"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98945 h 5410899"/>
              <a:gd name="connsiteX5" fmla="*/ 327593 w 2575419"/>
              <a:gd name="connsiteY5" fmla="*/ 0 h 5410899"/>
              <a:gd name="connsiteX6" fmla="*/ 2247826 w 2575419"/>
              <a:gd name="connsiteY6" fmla="*/ 0 h 5410899"/>
              <a:gd name="connsiteX7" fmla="*/ 2575419 w 2575419"/>
              <a:gd name="connsiteY7" fmla="*/ 327593 h 5410899"/>
              <a:gd name="connsiteX8" fmla="*/ 2575419 w 2575419"/>
              <a:gd name="connsiteY8" fmla="*/ 5083306 h 5410899"/>
              <a:gd name="connsiteX9" fmla="*/ 2247826 w 2575419"/>
              <a:gd name="connsiteY9" fmla="*/ 5410899 h 5410899"/>
              <a:gd name="connsiteX10" fmla="*/ 327593 w 2575419"/>
              <a:gd name="connsiteY10" fmla="*/ 5410899 h 5410899"/>
              <a:gd name="connsiteX11" fmla="*/ 0 w 2575419"/>
              <a:gd name="connsiteY11" fmla="*/ 5083306 h 5410899"/>
              <a:gd name="connsiteX12" fmla="*/ 0 w 2575419"/>
              <a:gd name="connsiteY12" fmla="*/ 327593 h 5410899"/>
              <a:gd name="connsiteX13" fmla="*/ 327593 w 2575419"/>
              <a:gd name="connsiteY13" fmla="*/ 0 h 5410899"/>
              <a:gd name="connsiteX0" fmla="*/ 939068 w 2575419"/>
              <a:gd name="connsiteY0" fmla="*/ 247540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327593 w 2575419"/>
              <a:gd name="connsiteY4" fmla="*/ 0 h 5410899"/>
              <a:gd name="connsiteX5" fmla="*/ 2247826 w 2575419"/>
              <a:gd name="connsiteY5" fmla="*/ 0 h 5410899"/>
              <a:gd name="connsiteX6" fmla="*/ 2575419 w 2575419"/>
              <a:gd name="connsiteY6" fmla="*/ 327593 h 5410899"/>
              <a:gd name="connsiteX7" fmla="*/ 2575419 w 2575419"/>
              <a:gd name="connsiteY7" fmla="*/ 5083306 h 5410899"/>
              <a:gd name="connsiteX8" fmla="*/ 2247826 w 2575419"/>
              <a:gd name="connsiteY8" fmla="*/ 5410899 h 5410899"/>
              <a:gd name="connsiteX9" fmla="*/ 327593 w 2575419"/>
              <a:gd name="connsiteY9" fmla="*/ 5410899 h 5410899"/>
              <a:gd name="connsiteX10" fmla="*/ 0 w 2575419"/>
              <a:gd name="connsiteY10" fmla="*/ 5083306 h 5410899"/>
              <a:gd name="connsiteX11" fmla="*/ 0 w 2575419"/>
              <a:gd name="connsiteY11" fmla="*/ 327593 h 5410899"/>
              <a:gd name="connsiteX12" fmla="*/ 327593 w 2575419"/>
              <a:gd name="connsiteY12" fmla="*/ 0 h 5410899"/>
              <a:gd name="connsiteX0" fmla="*/ 939068 w 2575419"/>
              <a:gd name="connsiteY0" fmla="*/ 247540 h 5410899"/>
              <a:gd name="connsiteX1" fmla="*/ 930662 w 2575419"/>
              <a:gd name="connsiteY1" fmla="*/ 205907 h 5410899"/>
              <a:gd name="connsiteX2" fmla="*/ 939068 w 2575419"/>
              <a:gd name="connsiteY2" fmla="*/ 247540 h 5410899"/>
              <a:gd name="connsiteX3" fmla="*/ 327593 w 2575419"/>
              <a:gd name="connsiteY3" fmla="*/ 0 h 5410899"/>
              <a:gd name="connsiteX4" fmla="*/ 2247826 w 2575419"/>
              <a:gd name="connsiteY4" fmla="*/ 0 h 5410899"/>
              <a:gd name="connsiteX5" fmla="*/ 2575419 w 2575419"/>
              <a:gd name="connsiteY5" fmla="*/ 327593 h 5410899"/>
              <a:gd name="connsiteX6" fmla="*/ 2575419 w 2575419"/>
              <a:gd name="connsiteY6" fmla="*/ 5083306 h 5410899"/>
              <a:gd name="connsiteX7" fmla="*/ 2247826 w 2575419"/>
              <a:gd name="connsiteY7" fmla="*/ 5410899 h 5410899"/>
              <a:gd name="connsiteX8" fmla="*/ 327593 w 2575419"/>
              <a:gd name="connsiteY8" fmla="*/ 5410899 h 5410899"/>
              <a:gd name="connsiteX9" fmla="*/ 0 w 2575419"/>
              <a:gd name="connsiteY9" fmla="*/ 5083306 h 5410899"/>
              <a:gd name="connsiteX10" fmla="*/ 0 w 2575419"/>
              <a:gd name="connsiteY10" fmla="*/ 327593 h 5410899"/>
              <a:gd name="connsiteX11" fmla="*/ 327593 w 2575419"/>
              <a:gd name="connsiteY11" fmla="*/ 0 h 5410899"/>
              <a:gd name="connsiteX0" fmla="*/ 327593 w 2575419"/>
              <a:gd name="connsiteY0" fmla="*/ 0 h 5410899"/>
              <a:gd name="connsiteX1" fmla="*/ 2247826 w 2575419"/>
              <a:gd name="connsiteY1" fmla="*/ 0 h 5410899"/>
              <a:gd name="connsiteX2" fmla="*/ 2575419 w 2575419"/>
              <a:gd name="connsiteY2" fmla="*/ 327593 h 5410899"/>
              <a:gd name="connsiteX3" fmla="*/ 2575419 w 2575419"/>
              <a:gd name="connsiteY3" fmla="*/ 5083306 h 5410899"/>
              <a:gd name="connsiteX4" fmla="*/ 2247826 w 2575419"/>
              <a:gd name="connsiteY4" fmla="*/ 5410899 h 5410899"/>
              <a:gd name="connsiteX5" fmla="*/ 327593 w 2575419"/>
              <a:gd name="connsiteY5" fmla="*/ 5410899 h 5410899"/>
              <a:gd name="connsiteX6" fmla="*/ 0 w 2575419"/>
              <a:gd name="connsiteY6" fmla="*/ 5083306 h 5410899"/>
              <a:gd name="connsiteX7" fmla="*/ 0 w 2575419"/>
              <a:gd name="connsiteY7" fmla="*/ 327593 h 5410899"/>
              <a:gd name="connsiteX8" fmla="*/ 327593 w 2575419"/>
              <a:gd name="connsiteY8" fmla="*/ 0 h 541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5419" h="5410899">
                <a:moveTo>
                  <a:pt x="327593" y="0"/>
                </a:moveTo>
                <a:lnTo>
                  <a:pt x="2247826" y="0"/>
                </a:lnTo>
                <a:cubicBezTo>
                  <a:pt x="2428751" y="0"/>
                  <a:pt x="2575419" y="146668"/>
                  <a:pt x="2575419" y="327593"/>
                </a:cubicBezTo>
                <a:lnTo>
                  <a:pt x="2575419" y="5083306"/>
                </a:lnTo>
                <a:cubicBezTo>
                  <a:pt x="2575419" y="5264231"/>
                  <a:pt x="2428751" y="5410899"/>
                  <a:pt x="2247826" y="5410899"/>
                </a:cubicBezTo>
                <a:lnTo>
                  <a:pt x="327593" y="5410899"/>
                </a:lnTo>
                <a:cubicBezTo>
                  <a:pt x="146668" y="5410899"/>
                  <a:pt x="0" y="5264231"/>
                  <a:pt x="0" y="5083306"/>
                </a:cubicBezTo>
                <a:lnTo>
                  <a:pt x="0" y="327593"/>
                </a:lnTo>
                <a:cubicBezTo>
                  <a:pt x="0" y="146668"/>
                  <a:pt x="146668" y="0"/>
                  <a:pt x="327593" y="0"/>
                </a:cubicBezTo>
                <a:close/>
              </a:path>
            </a:pathLst>
          </a:custGeom>
          <a:solidFill>
            <a:schemeClr val="bg1">
              <a:lumMod val="95000"/>
            </a:schemeClr>
          </a:solidFill>
        </p:spPr>
        <p:txBody>
          <a:bodyPr wrap="square">
            <a:noAutofit/>
          </a:bodyPr>
          <a:lstStyle/>
          <a:p>
            <a:r>
              <a:rPr lang="en-US" dirty="0"/>
              <a:t> </a:t>
            </a:r>
          </a:p>
        </p:txBody>
      </p:sp>
      <p:pic>
        <p:nvPicPr>
          <p:cNvPr id="7" name="Phone">
            <a:extLst>
              <a:ext uri="{FF2B5EF4-FFF2-40B4-BE49-F238E27FC236}">
                <a16:creationId xmlns:a16="http://schemas.microsoft.com/office/drawing/2014/main" id="{B28D984F-F74D-34B4-D4DC-5441501D1A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062503" y="1566754"/>
            <a:ext cx="2358228" cy="4311532"/>
          </a:xfrm>
          <a:prstGeom prst="rect">
            <a:avLst/>
          </a:prstGeom>
        </p:spPr>
      </p:pic>
      <p:sp>
        <p:nvSpPr>
          <p:cNvPr id="13" name="Screen placeholder" descr="Screenshot placeholder - alt text to be updated">
            <a:extLst>
              <a:ext uri="{FF2B5EF4-FFF2-40B4-BE49-F238E27FC236}">
                <a16:creationId xmlns:a16="http://schemas.microsoft.com/office/drawing/2014/main" id="{6C7A00CD-C500-601D-0D8C-8A400558ABF3}"/>
              </a:ext>
            </a:extLst>
          </p:cNvPr>
          <p:cNvSpPr>
            <a:spLocks noGrp="1"/>
          </p:cNvSpPr>
          <p:nvPr>
            <p:ph type="pic" sz="quarter" idx="32" hasCustomPrompt="1"/>
          </p:nvPr>
        </p:nvSpPr>
        <p:spPr>
          <a:xfrm>
            <a:off x="9347170" y="1852731"/>
            <a:ext cx="1781045" cy="3741937"/>
          </a:xfrm>
          <a:custGeom>
            <a:avLst/>
            <a:gdLst>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661434 w 2575419"/>
              <a:gd name="connsiteY7" fmla="*/ 205907 h 5410899"/>
              <a:gd name="connsiteX8" fmla="*/ 1554472 w 2575419"/>
              <a:gd name="connsiteY8" fmla="*/ 98945 h 5410899"/>
              <a:gd name="connsiteX9" fmla="*/ 327593 w 2575419"/>
              <a:gd name="connsiteY9" fmla="*/ 0 h 5410899"/>
              <a:gd name="connsiteX10" fmla="*/ 2247826 w 2575419"/>
              <a:gd name="connsiteY10" fmla="*/ 0 h 5410899"/>
              <a:gd name="connsiteX11" fmla="*/ 2575419 w 2575419"/>
              <a:gd name="connsiteY11" fmla="*/ 327593 h 5410899"/>
              <a:gd name="connsiteX12" fmla="*/ 2575419 w 2575419"/>
              <a:gd name="connsiteY12" fmla="*/ 5083306 h 5410899"/>
              <a:gd name="connsiteX13" fmla="*/ 2247826 w 2575419"/>
              <a:gd name="connsiteY13" fmla="*/ 5410899 h 5410899"/>
              <a:gd name="connsiteX14" fmla="*/ 327593 w 2575419"/>
              <a:gd name="connsiteY14" fmla="*/ 5410899 h 5410899"/>
              <a:gd name="connsiteX15" fmla="*/ 0 w 2575419"/>
              <a:gd name="connsiteY15" fmla="*/ 5083306 h 5410899"/>
              <a:gd name="connsiteX16" fmla="*/ 0 w 2575419"/>
              <a:gd name="connsiteY16" fmla="*/ 327593 h 5410899"/>
              <a:gd name="connsiteX17" fmla="*/ 327593 w 2575419"/>
              <a:gd name="connsiteY17"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661434 w 2575419"/>
              <a:gd name="connsiteY7" fmla="*/ 205907 h 5410899"/>
              <a:gd name="connsiteX8" fmla="*/ 1037624 w 2575419"/>
              <a:gd name="connsiteY8" fmla="*/ 98945 h 5410899"/>
              <a:gd name="connsiteX9" fmla="*/ 327593 w 2575419"/>
              <a:gd name="connsiteY9" fmla="*/ 0 h 5410899"/>
              <a:gd name="connsiteX10" fmla="*/ 2247826 w 2575419"/>
              <a:gd name="connsiteY10" fmla="*/ 0 h 5410899"/>
              <a:gd name="connsiteX11" fmla="*/ 2575419 w 2575419"/>
              <a:gd name="connsiteY11" fmla="*/ 327593 h 5410899"/>
              <a:gd name="connsiteX12" fmla="*/ 2575419 w 2575419"/>
              <a:gd name="connsiteY12" fmla="*/ 5083306 h 5410899"/>
              <a:gd name="connsiteX13" fmla="*/ 2247826 w 2575419"/>
              <a:gd name="connsiteY13" fmla="*/ 5410899 h 5410899"/>
              <a:gd name="connsiteX14" fmla="*/ 327593 w 2575419"/>
              <a:gd name="connsiteY14" fmla="*/ 5410899 h 5410899"/>
              <a:gd name="connsiteX15" fmla="*/ 0 w 2575419"/>
              <a:gd name="connsiteY15" fmla="*/ 5083306 h 5410899"/>
              <a:gd name="connsiteX16" fmla="*/ 0 w 2575419"/>
              <a:gd name="connsiteY16" fmla="*/ 327593 h 5410899"/>
              <a:gd name="connsiteX17" fmla="*/ 327593 w 2575419"/>
              <a:gd name="connsiteY17"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037624 w 2575419"/>
              <a:gd name="connsiteY7" fmla="*/ 98945 h 5410899"/>
              <a:gd name="connsiteX8" fmla="*/ 327593 w 2575419"/>
              <a:gd name="connsiteY8" fmla="*/ 0 h 5410899"/>
              <a:gd name="connsiteX9" fmla="*/ 2247826 w 2575419"/>
              <a:gd name="connsiteY9" fmla="*/ 0 h 5410899"/>
              <a:gd name="connsiteX10" fmla="*/ 2575419 w 2575419"/>
              <a:gd name="connsiteY10" fmla="*/ 327593 h 5410899"/>
              <a:gd name="connsiteX11" fmla="*/ 2575419 w 2575419"/>
              <a:gd name="connsiteY11" fmla="*/ 5083306 h 5410899"/>
              <a:gd name="connsiteX12" fmla="*/ 2247826 w 2575419"/>
              <a:gd name="connsiteY12" fmla="*/ 5410899 h 5410899"/>
              <a:gd name="connsiteX13" fmla="*/ 327593 w 2575419"/>
              <a:gd name="connsiteY13" fmla="*/ 5410899 h 5410899"/>
              <a:gd name="connsiteX14" fmla="*/ 0 w 2575419"/>
              <a:gd name="connsiteY14" fmla="*/ 5083306 h 5410899"/>
              <a:gd name="connsiteX15" fmla="*/ 0 w 2575419"/>
              <a:gd name="connsiteY15" fmla="*/ 327593 h 5410899"/>
              <a:gd name="connsiteX16" fmla="*/ 327593 w 2575419"/>
              <a:gd name="connsiteY16"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037624 w 2575419"/>
              <a:gd name="connsiteY6" fmla="*/ 98945 h 5410899"/>
              <a:gd name="connsiteX7" fmla="*/ 327593 w 2575419"/>
              <a:gd name="connsiteY7" fmla="*/ 0 h 5410899"/>
              <a:gd name="connsiteX8" fmla="*/ 2247826 w 2575419"/>
              <a:gd name="connsiteY8" fmla="*/ 0 h 5410899"/>
              <a:gd name="connsiteX9" fmla="*/ 2575419 w 2575419"/>
              <a:gd name="connsiteY9" fmla="*/ 327593 h 5410899"/>
              <a:gd name="connsiteX10" fmla="*/ 2575419 w 2575419"/>
              <a:gd name="connsiteY10" fmla="*/ 5083306 h 5410899"/>
              <a:gd name="connsiteX11" fmla="*/ 2247826 w 2575419"/>
              <a:gd name="connsiteY11" fmla="*/ 5410899 h 5410899"/>
              <a:gd name="connsiteX12" fmla="*/ 327593 w 2575419"/>
              <a:gd name="connsiteY12" fmla="*/ 5410899 h 5410899"/>
              <a:gd name="connsiteX13" fmla="*/ 0 w 2575419"/>
              <a:gd name="connsiteY13" fmla="*/ 5083306 h 5410899"/>
              <a:gd name="connsiteX14" fmla="*/ 0 w 2575419"/>
              <a:gd name="connsiteY14" fmla="*/ 327593 h 5410899"/>
              <a:gd name="connsiteX15" fmla="*/ 327593 w 2575419"/>
              <a:gd name="connsiteY15"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037624 w 2575419"/>
              <a:gd name="connsiteY5" fmla="*/ 98945 h 5410899"/>
              <a:gd name="connsiteX6" fmla="*/ 327593 w 2575419"/>
              <a:gd name="connsiteY6" fmla="*/ 0 h 5410899"/>
              <a:gd name="connsiteX7" fmla="*/ 2247826 w 2575419"/>
              <a:gd name="connsiteY7" fmla="*/ 0 h 5410899"/>
              <a:gd name="connsiteX8" fmla="*/ 2575419 w 2575419"/>
              <a:gd name="connsiteY8" fmla="*/ 327593 h 5410899"/>
              <a:gd name="connsiteX9" fmla="*/ 2575419 w 2575419"/>
              <a:gd name="connsiteY9" fmla="*/ 5083306 h 5410899"/>
              <a:gd name="connsiteX10" fmla="*/ 2247826 w 2575419"/>
              <a:gd name="connsiteY10" fmla="*/ 5410899 h 5410899"/>
              <a:gd name="connsiteX11" fmla="*/ 327593 w 2575419"/>
              <a:gd name="connsiteY11" fmla="*/ 5410899 h 5410899"/>
              <a:gd name="connsiteX12" fmla="*/ 0 w 2575419"/>
              <a:gd name="connsiteY12" fmla="*/ 5083306 h 5410899"/>
              <a:gd name="connsiteX13" fmla="*/ 0 w 2575419"/>
              <a:gd name="connsiteY13" fmla="*/ 327593 h 5410899"/>
              <a:gd name="connsiteX14" fmla="*/ 327593 w 2575419"/>
              <a:gd name="connsiteY14"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98945 h 5410899"/>
              <a:gd name="connsiteX5" fmla="*/ 327593 w 2575419"/>
              <a:gd name="connsiteY5" fmla="*/ 0 h 5410899"/>
              <a:gd name="connsiteX6" fmla="*/ 2247826 w 2575419"/>
              <a:gd name="connsiteY6" fmla="*/ 0 h 5410899"/>
              <a:gd name="connsiteX7" fmla="*/ 2575419 w 2575419"/>
              <a:gd name="connsiteY7" fmla="*/ 327593 h 5410899"/>
              <a:gd name="connsiteX8" fmla="*/ 2575419 w 2575419"/>
              <a:gd name="connsiteY8" fmla="*/ 5083306 h 5410899"/>
              <a:gd name="connsiteX9" fmla="*/ 2247826 w 2575419"/>
              <a:gd name="connsiteY9" fmla="*/ 5410899 h 5410899"/>
              <a:gd name="connsiteX10" fmla="*/ 327593 w 2575419"/>
              <a:gd name="connsiteY10" fmla="*/ 5410899 h 5410899"/>
              <a:gd name="connsiteX11" fmla="*/ 0 w 2575419"/>
              <a:gd name="connsiteY11" fmla="*/ 5083306 h 5410899"/>
              <a:gd name="connsiteX12" fmla="*/ 0 w 2575419"/>
              <a:gd name="connsiteY12" fmla="*/ 327593 h 5410899"/>
              <a:gd name="connsiteX13" fmla="*/ 327593 w 2575419"/>
              <a:gd name="connsiteY13"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1037624 w 2575419"/>
              <a:gd name="connsiteY3" fmla="*/ 98945 h 5410899"/>
              <a:gd name="connsiteX4" fmla="*/ 327593 w 2575419"/>
              <a:gd name="connsiteY4" fmla="*/ 0 h 5410899"/>
              <a:gd name="connsiteX5" fmla="*/ 2247826 w 2575419"/>
              <a:gd name="connsiteY5" fmla="*/ 0 h 5410899"/>
              <a:gd name="connsiteX6" fmla="*/ 2575419 w 2575419"/>
              <a:gd name="connsiteY6" fmla="*/ 327593 h 5410899"/>
              <a:gd name="connsiteX7" fmla="*/ 2575419 w 2575419"/>
              <a:gd name="connsiteY7" fmla="*/ 5083306 h 5410899"/>
              <a:gd name="connsiteX8" fmla="*/ 2247826 w 2575419"/>
              <a:gd name="connsiteY8" fmla="*/ 5410899 h 5410899"/>
              <a:gd name="connsiteX9" fmla="*/ 327593 w 2575419"/>
              <a:gd name="connsiteY9" fmla="*/ 5410899 h 5410899"/>
              <a:gd name="connsiteX10" fmla="*/ 0 w 2575419"/>
              <a:gd name="connsiteY10" fmla="*/ 5083306 h 5410899"/>
              <a:gd name="connsiteX11" fmla="*/ 0 w 2575419"/>
              <a:gd name="connsiteY11" fmla="*/ 327593 h 5410899"/>
              <a:gd name="connsiteX12" fmla="*/ 327593 w 2575419"/>
              <a:gd name="connsiteY12" fmla="*/ 0 h 5410899"/>
              <a:gd name="connsiteX0" fmla="*/ 1037624 w 2575419"/>
              <a:gd name="connsiteY0" fmla="*/ 98945 h 5410899"/>
              <a:gd name="connsiteX1" fmla="*/ 939068 w 2575419"/>
              <a:gd name="connsiteY1" fmla="*/ 164273 h 5410899"/>
              <a:gd name="connsiteX2" fmla="*/ 1037624 w 2575419"/>
              <a:gd name="connsiteY2" fmla="*/ 98945 h 5410899"/>
              <a:gd name="connsiteX3" fmla="*/ 327593 w 2575419"/>
              <a:gd name="connsiteY3" fmla="*/ 0 h 5410899"/>
              <a:gd name="connsiteX4" fmla="*/ 2247826 w 2575419"/>
              <a:gd name="connsiteY4" fmla="*/ 0 h 5410899"/>
              <a:gd name="connsiteX5" fmla="*/ 2575419 w 2575419"/>
              <a:gd name="connsiteY5" fmla="*/ 327593 h 5410899"/>
              <a:gd name="connsiteX6" fmla="*/ 2575419 w 2575419"/>
              <a:gd name="connsiteY6" fmla="*/ 5083306 h 5410899"/>
              <a:gd name="connsiteX7" fmla="*/ 2247826 w 2575419"/>
              <a:gd name="connsiteY7" fmla="*/ 5410899 h 5410899"/>
              <a:gd name="connsiteX8" fmla="*/ 327593 w 2575419"/>
              <a:gd name="connsiteY8" fmla="*/ 5410899 h 5410899"/>
              <a:gd name="connsiteX9" fmla="*/ 0 w 2575419"/>
              <a:gd name="connsiteY9" fmla="*/ 5083306 h 5410899"/>
              <a:gd name="connsiteX10" fmla="*/ 0 w 2575419"/>
              <a:gd name="connsiteY10" fmla="*/ 327593 h 5410899"/>
              <a:gd name="connsiteX11" fmla="*/ 327593 w 2575419"/>
              <a:gd name="connsiteY11" fmla="*/ 0 h 5410899"/>
              <a:gd name="connsiteX0" fmla="*/ 327593 w 2575419"/>
              <a:gd name="connsiteY0" fmla="*/ 0 h 5410899"/>
              <a:gd name="connsiteX1" fmla="*/ 2247826 w 2575419"/>
              <a:gd name="connsiteY1" fmla="*/ 0 h 5410899"/>
              <a:gd name="connsiteX2" fmla="*/ 2575419 w 2575419"/>
              <a:gd name="connsiteY2" fmla="*/ 327593 h 5410899"/>
              <a:gd name="connsiteX3" fmla="*/ 2575419 w 2575419"/>
              <a:gd name="connsiteY3" fmla="*/ 5083306 h 5410899"/>
              <a:gd name="connsiteX4" fmla="*/ 2247826 w 2575419"/>
              <a:gd name="connsiteY4" fmla="*/ 5410899 h 5410899"/>
              <a:gd name="connsiteX5" fmla="*/ 327593 w 2575419"/>
              <a:gd name="connsiteY5" fmla="*/ 5410899 h 5410899"/>
              <a:gd name="connsiteX6" fmla="*/ 0 w 2575419"/>
              <a:gd name="connsiteY6" fmla="*/ 5083306 h 5410899"/>
              <a:gd name="connsiteX7" fmla="*/ 0 w 2575419"/>
              <a:gd name="connsiteY7" fmla="*/ 327593 h 5410899"/>
              <a:gd name="connsiteX8" fmla="*/ 327593 w 2575419"/>
              <a:gd name="connsiteY8" fmla="*/ 0 h 541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5419" h="5410899">
                <a:moveTo>
                  <a:pt x="327593" y="0"/>
                </a:moveTo>
                <a:lnTo>
                  <a:pt x="2247826" y="0"/>
                </a:lnTo>
                <a:cubicBezTo>
                  <a:pt x="2428751" y="0"/>
                  <a:pt x="2575419" y="146668"/>
                  <a:pt x="2575419" y="327593"/>
                </a:cubicBezTo>
                <a:lnTo>
                  <a:pt x="2575419" y="5083306"/>
                </a:lnTo>
                <a:cubicBezTo>
                  <a:pt x="2575419" y="5264231"/>
                  <a:pt x="2428751" y="5410899"/>
                  <a:pt x="2247826" y="5410899"/>
                </a:cubicBezTo>
                <a:lnTo>
                  <a:pt x="327593" y="5410899"/>
                </a:lnTo>
                <a:cubicBezTo>
                  <a:pt x="146668" y="5410899"/>
                  <a:pt x="0" y="5264231"/>
                  <a:pt x="0" y="5083306"/>
                </a:cubicBezTo>
                <a:lnTo>
                  <a:pt x="0" y="327593"/>
                </a:lnTo>
                <a:cubicBezTo>
                  <a:pt x="0" y="146668"/>
                  <a:pt x="146668" y="0"/>
                  <a:pt x="327593" y="0"/>
                </a:cubicBezTo>
                <a:close/>
              </a:path>
            </a:pathLst>
          </a:custGeom>
          <a:solidFill>
            <a:schemeClr val="bg1">
              <a:lumMod val="95000"/>
            </a:schemeClr>
          </a:solidFill>
        </p:spPr>
        <p:txBody>
          <a:bodyPr wrap="square">
            <a:noAutofit/>
          </a:bodyPr>
          <a:lstStyle/>
          <a:p>
            <a:r>
              <a:rPr lang="en-US" dirty="0"/>
              <a:t> </a:t>
            </a:r>
          </a:p>
        </p:txBody>
      </p:sp>
    </p:spTree>
    <p:extLst>
      <p:ext uri="{BB962C8B-B14F-4D97-AF65-F5344CB8AC3E}">
        <p14:creationId xmlns:p14="http://schemas.microsoft.com/office/powerpoint/2010/main" val="356506761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Subtitle | One column | Laptop">
    <p:bg>
      <p:bgPr>
        <a:solidFill>
          <a:schemeClr val="bg2"/>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D9E7C971-C7A0-9E55-EB1D-6300855A1970}"/>
              </a:ext>
              <a:ext uri="{C183D7F6-B498-43B3-948B-1728B52AA6E4}">
                <adec:decorative xmlns:adec="http://schemas.microsoft.com/office/drawing/2017/decorative" val="1"/>
              </a:ext>
            </a:extLst>
          </p:cNvPr>
          <p:cNvSpPr/>
          <p:nvPr userDrawn="1"/>
        </p:nvSpPr>
        <p:spPr>
          <a:xfrm>
            <a:off x="1" y="2330355"/>
            <a:ext cx="12193588" cy="4040948"/>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67303" cy="553998"/>
          </a:xfrm>
        </p:spPr>
        <p:txBody>
          <a:bodyPr/>
          <a:lstStyle>
            <a:lvl1pPr>
              <a:defRPr b="1">
                <a:solidFill>
                  <a:schemeClr val="tx1"/>
                </a:solidFill>
                <a:latin typeface="Taub Sans Text" pitchFamily="2" charset="77"/>
                <a:ea typeface="Taub Sans Text" pitchFamily="2" charset="77"/>
              </a:defRPr>
            </a:lvl1pPr>
          </a:lstStyle>
          <a:p>
            <a:r>
              <a:rPr lang="en-US" dirty="0"/>
              <a:t>HEADLINE,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1467303" cy="328295"/>
          </a:xfrm>
          <a:prstGeom prst="rect">
            <a:avLst/>
          </a:prstGeom>
        </p:spPr>
        <p:txBody>
          <a:bodyPr/>
          <a:lstStyle>
            <a:lvl1pPr>
              <a:defRPr sz="2000">
                <a:solidFill>
                  <a:schemeClr val="tx2"/>
                </a:solidFill>
                <a:latin typeface="Taub Sans Text" pitchFamily="2" charset="77"/>
                <a:ea typeface="Taub Sans Text" pitchFamily="2" charset="77"/>
              </a:defRPr>
            </a:lvl1pPr>
            <a:lvl4pPr>
              <a:defRPr/>
            </a:lvl4pPr>
          </a:lstStyle>
          <a:p>
            <a:pPr lvl="0"/>
            <a:r>
              <a:rPr lang="en-US" dirty="0"/>
              <a:t>Subtitle in sentence case, 20-pt</a:t>
            </a:r>
          </a:p>
        </p:txBody>
      </p:sp>
      <p:sp>
        <p:nvSpPr>
          <p:cNvPr id="5" name="H2">
            <a:extLst>
              <a:ext uri="{FF2B5EF4-FFF2-40B4-BE49-F238E27FC236}">
                <a16:creationId xmlns:a16="http://schemas.microsoft.com/office/drawing/2014/main" id="{A752D304-B187-AB49-BC4B-DAAEFD6AA5C0}"/>
              </a:ext>
            </a:extLst>
          </p:cNvPr>
          <p:cNvSpPr>
            <a:spLocks noGrp="1"/>
          </p:cNvSpPr>
          <p:nvPr>
            <p:ph type="body" sz="quarter" idx="22" hasCustomPrompt="1"/>
          </p:nvPr>
        </p:nvSpPr>
        <p:spPr>
          <a:xfrm>
            <a:off x="369097" y="2820535"/>
            <a:ext cx="4787102" cy="417152"/>
          </a:xfrm>
        </p:spPr>
        <p:txBody>
          <a:bodyPr/>
          <a:lstStyle>
            <a:lvl1pPr algn="l">
              <a:defRPr sz="1400" b="1">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1" name="Paragraph">
            <a:extLst>
              <a:ext uri="{FF2B5EF4-FFF2-40B4-BE49-F238E27FC236}">
                <a16:creationId xmlns:a16="http://schemas.microsoft.com/office/drawing/2014/main" id="{2FE4FE8A-6495-A9E0-7CEB-433FE7735501}"/>
              </a:ext>
            </a:extLst>
          </p:cNvPr>
          <p:cNvSpPr>
            <a:spLocks noGrp="1"/>
          </p:cNvSpPr>
          <p:nvPr>
            <p:ph type="body" sz="quarter" idx="13"/>
          </p:nvPr>
        </p:nvSpPr>
        <p:spPr>
          <a:xfrm>
            <a:off x="369098" y="3536234"/>
            <a:ext cx="4284382" cy="2022971"/>
          </a:xfrm>
        </p:spPr>
        <p:txBody>
          <a:bodyPr/>
          <a:lstStyle>
            <a:lvl1pPr>
              <a:defRPr>
                <a:solidFill>
                  <a:schemeClr val="bg1"/>
                </a:solidFill>
                <a:latin typeface="Taub Sans Text" pitchFamily="2" charset="77"/>
                <a:ea typeface="Taub Sans Text" pitchFamily="2" charset="77"/>
              </a:defRPr>
            </a:lvl1pPr>
            <a:lvl2pPr>
              <a:buClr>
                <a:schemeClr val="bg1"/>
              </a:buClr>
              <a:defRPr>
                <a:solidFill>
                  <a:schemeClr val="bg1"/>
                </a:solidFill>
                <a:latin typeface="Taub Sans Text" pitchFamily="2" charset="77"/>
                <a:ea typeface="Taub Sans Text" pitchFamily="2" charset="77"/>
              </a:defRPr>
            </a:lvl2pPr>
            <a:lvl3pPr>
              <a:buClr>
                <a:schemeClr val="bg1"/>
              </a:buClr>
              <a:defRPr>
                <a:solidFill>
                  <a:schemeClr val="bg1"/>
                </a:solidFill>
                <a:latin typeface="Taub Sans Text" pitchFamily="2" charset="77"/>
                <a:ea typeface="Taub Sans Text" pitchFamily="2" charset="77"/>
              </a:defRPr>
            </a:lvl3pPr>
            <a:lvl4pPr>
              <a:buClr>
                <a:schemeClr val="bg1"/>
              </a:buClr>
              <a:defRPr>
                <a:solidFill>
                  <a:schemeClr val="bg1"/>
                </a:solidFill>
                <a:latin typeface="Taub Sans Text" pitchFamily="2" charset="77"/>
                <a:ea typeface="Taub Sans Text" pitchFamily="2" charset="77"/>
              </a:defRPr>
            </a:lvl4pPr>
            <a:lvl5pPr>
              <a:defRPr>
                <a:solidFill>
                  <a:schemeClr val="bg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Laptop">
            <a:extLst>
              <a:ext uri="{FF2B5EF4-FFF2-40B4-BE49-F238E27FC236}">
                <a16:creationId xmlns:a16="http://schemas.microsoft.com/office/drawing/2014/main" id="{2E413805-1D17-BBA6-C130-C197F6819C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60687" y="1444487"/>
            <a:ext cx="7132138" cy="4448253"/>
          </a:xfrm>
          <a:prstGeom prst="rect">
            <a:avLst/>
          </a:prstGeom>
        </p:spPr>
      </p:pic>
      <p:sp>
        <p:nvSpPr>
          <p:cNvPr id="19" name="Screen placeholder">
            <a:extLst>
              <a:ext uri="{FF2B5EF4-FFF2-40B4-BE49-F238E27FC236}">
                <a16:creationId xmlns:a16="http://schemas.microsoft.com/office/drawing/2014/main" id="{ED20B562-49F3-A0E5-9529-18C7B3087529}"/>
              </a:ext>
            </a:extLst>
          </p:cNvPr>
          <p:cNvSpPr>
            <a:spLocks noGrp="1"/>
          </p:cNvSpPr>
          <p:nvPr>
            <p:ph type="pic" sz="quarter" idx="24" hasCustomPrompt="1"/>
          </p:nvPr>
        </p:nvSpPr>
        <p:spPr>
          <a:xfrm>
            <a:off x="5803899" y="1799409"/>
            <a:ext cx="5245101" cy="3420291"/>
          </a:xfrm>
          <a:custGeom>
            <a:avLst/>
            <a:gdLst>
              <a:gd name="connsiteX0" fmla="*/ 22813 w 5245101"/>
              <a:gd name="connsiteY0" fmla="*/ 0 h 3420291"/>
              <a:gd name="connsiteX1" fmla="*/ 2339976 w 5245101"/>
              <a:gd name="connsiteY1" fmla="*/ 0 h 3420291"/>
              <a:gd name="connsiteX2" fmla="*/ 2339976 w 5245101"/>
              <a:gd name="connsiteY2" fmla="*/ 55678 h 3420291"/>
              <a:gd name="connsiteX3" fmla="*/ 2380364 w 5245101"/>
              <a:gd name="connsiteY3" fmla="*/ 96066 h 3420291"/>
              <a:gd name="connsiteX4" fmla="*/ 2867913 w 5245101"/>
              <a:gd name="connsiteY4" fmla="*/ 96066 h 3420291"/>
              <a:gd name="connsiteX5" fmla="*/ 2908301 w 5245101"/>
              <a:gd name="connsiteY5" fmla="*/ 55678 h 3420291"/>
              <a:gd name="connsiteX6" fmla="*/ 2908301 w 5245101"/>
              <a:gd name="connsiteY6" fmla="*/ 0 h 3420291"/>
              <a:gd name="connsiteX7" fmla="*/ 5222288 w 5245101"/>
              <a:gd name="connsiteY7" fmla="*/ 0 h 3420291"/>
              <a:gd name="connsiteX8" fmla="*/ 5245101 w 5245101"/>
              <a:gd name="connsiteY8" fmla="*/ 22813 h 3420291"/>
              <a:gd name="connsiteX9" fmla="*/ 5245101 w 5245101"/>
              <a:gd name="connsiteY9" fmla="*/ 3397478 h 3420291"/>
              <a:gd name="connsiteX10" fmla="*/ 5222288 w 5245101"/>
              <a:gd name="connsiteY10" fmla="*/ 3420291 h 3420291"/>
              <a:gd name="connsiteX11" fmla="*/ 22813 w 5245101"/>
              <a:gd name="connsiteY11" fmla="*/ 3420291 h 3420291"/>
              <a:gd name="connsiteX12" fmla="*/ 0 w 5245101"/>
              <a:gd name="connsiteY12" fmla="*/ 3397478 h 3420291"/>
              <a:gd name="connsiteX13" fmla="*/ 0 w 5245101"/>
              <a:gd name="connsiteY13" fmla="*/ 22813 h 3420291"/>
              <a:gd name="connsiteX14" fmla="*/ 22813 w 5245101"/>
              <a:gd name="connsiteY14" fmla="*/ 0 h 3420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5101" h="3420291">
                <a:moveTo>
                  <a:pt x="22813" y="0"/>
                </a:moveTo>
                <a:lnTo>
                  <a:pt x="2339976" y="0"/>
                </a:lnTo>
                <a:lnTo>
                  <a:pt x="2339976" y="55678"/>
                </a:lnTo>
                <a:cubicBezTo>
                  <a:pt x="2339976" y="77984"/>
                  <a:pt x="2358058" y="96066"/>
                  <a:pt x="2380364" y="96066"/>
                </a:cubicBezTo>
                <a:lnTo>
                  <a:pt x="2867913" y="96066"/>
                </a:lnTo>
                <a:cubicBezTo>
                  <a:pt x="2890219" y="96066"/>
                  <a:pt x="2908301" y="77984"/>
                  <a:pt x="2908301" y="55678"/>
                </a:cubicBezTo>
                <a:lnTo>
                  <a:pt x="2908301" y="0"/>
                </a:lnTo>
                <a:lnTo>
                  <a:pt x="5222288" y="0"/>
                </a:lnTo>
                <a:cubicBezTo>
                  <a:pt x="5234887" y="0"/>
                  <a:pt x="5245101" y="10214"/>
                  <a:pt x="5245101" y="22813"/>
                </a:cubicBezTo>
                <a:lnTo>
                  <a:pt x="5245101" y="3397478"/>
                </a:lnTo>
                <a:cubicBezTo>
                  <a:pt x="5245101" y="3410077"/>
                  <a:pt x="5234887" y="3420291"/>
                  <a:pt x="5222288" y="3420291"/>
                </a:cubicBezTo>
                <a:lnTo>
                  <a:pt x="22813" y="3420291"/>
                </a:lnTo>
                <a:cubicBezTo>
                  <a:pt x="10214" y="3420291"/>
                  <a:pt x="0" y="3410077"/>
                  <a:pt x="0" y="3397478"/>
                </a:cubicBezTo>
                <a:lnTo>
                  <a:pt x="0" y="22813"/>
                </a:lnTo>
                <a:cubicBezTo>
                  <a:pt x="0" y="10214"/>
                  <a:pt x="10214" y="0"/>
                  <a:pt x="22813" y="0"/>
                </a:cubicBezTo>
                <a:close/>
              </a:path>
            </a:pathLst>
          </a:custGeom>
          <a:solidFill>
            <a:schemeClr val="bg1">
              <a:lumMod val="95000"/>
            </a:schemeClr>
          </a:solidFill>
        </p:spPr>
        <p:txBody>
          <a:bodyPr wrap="square">
            <a:noAutofit/>
          </a:bodyPr>
          <a:lstStyle/>
          <a:p>
            <a:r>
              <a:rPr lang="en-US" dirty="0"/>
              <a:t> </a:t>
            </a:r>
          </a:p>
        </p:txBody>
      </p:sp>
      <p:sp>
        <p:nvSpPr>
          <p:cNvPr id="4" name="H1">
            <a:extLst>
              <a:ext uri="{FF2B5EF4-FFF2-40B4-BE49-F238E27FC236}">
                <a16:creationId xmlns:a16="http://schemas.microsoft.com/office/drawing/2014/main" id="{B162113D-76C2-7EE1-CCB6-910FB43D57FC}"/>
              </a:ext>
            </a:extLst>
          </p:cNvPr>
          <p:cNvSpPr>
            <a:spLocks noGrp="1"/>
          </p:cNvSpPr>
          <p:nvPr>
            <p:ph type="body" sz="quarter" idx="23" hasCustomPrompt="1"/>
          </p:nvPr>
        </p:nvSpPr>
        <p:spPr>
          <a:xfrm>
            <a:off x="369097" y="1783080"/>
            <a:ext cx="4787102" cy="315912"/>
          </a:xfrm>
        </p:spPr>
        <p:txBody>
          <a:bodyPr anchor="b" anchorCtr="0"/>
          <a:lstStyle>
            <a:lvl1pPr algn="l">
              <a:defRPr sz="2000" b="1" cap="all" baseline="0">
                <a:solidFill>
                  <a:schemeClr val="tx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a:t>
            </a:r>
          </a:p>
        </p:txBody>
      </p:sp>
    </p:spTree>
    <p:extLst>
      <p:ext uri="{BB962C8B-B14F-4D97-AF65-F5344CB8AC3E}">
        <p14:creationId xmlns:p14="http://schemas.microsoft.com/office/powerpoint/2010/main" val="201820335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ubtitle | One column | Chart">
    <p:bg>
      <p:bgPr>
        <a:solidFill>
          <a:schemeClr val="bg2"/>
        </a:solidFill>
        <a:effectLst/>
      </p:bgPr>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54603" cy="576000"/>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1454603" cy="328295"/>
          </a:xfrm>
          <a:prstGeom prst="rect">
            <a:avLst/>
          </a:prstGeom>
        </p:spPr>
        <p:txBody>
          <a:bodyPr/>
          <a:lstStyle>
            <a:lvl1pPr>
              <a:defRPr sz="2000">
                <a:solidFill>
                  <a:schemeClr val="tx2"/>
                </a:solidFill>
                <a:latin typeface="Taub Sans Text" pitchFamily="2" charset="77"/>
                <a:ea typeface="Taub Sans Text" pitchFamily="2" charset="77"/>
              </a:defRPr>
            </a:lvl1pPr>
            <a:lvl4pPr>
              <a:defRPr/>
            </a:lvl4pPr>
          </a:lstStyle>
          <a:p>
            <a:pPr lvl="0"/>
            <a:r>
              <a:rPr lang="en-US" dirty="0"/>
              <a:t>Subtitle in sentence case, 20-pt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610831"/>
            <a:ext cx="11454601"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259013"/>
            <a:ext cx="4126703" cy="3725862"/>
          </a:xfrm>
        </p:spPr>
        <p:txBody>
          <a:bodyPr/>
          <a:lstStyle>
            <a:lvl1pPr>
              <a:defRPr>
                <a:solidFill>
                  <a:schemeClr val="tx1"/>
                </a:solidFill>
                <a:latin typeface="Taub Sans Text" pitchFamily="2" charset="77"/>
                <a:ea typeface="Taub Sans Text" pitchFamily="2" charset="77"/>
              </a:defRPr>
            </a:lvl1pPr>
            <a:lvl2pPr>
              <a:defRPr>
                <a:solidFill>
                  <a:schemeClr val="tx1"/>
                </a:solidFill>
                <a:latin typeface="Taub Sans Text" pitchFamily="2" charset="77"/>
                <a:ea typeface="Taub Sans Text" pitchFamily="2" charset="77"/>
              </a:defRPr>
            </a:lvl2pPr>
            <a:lvl3pPr>
              <a:defRPr>
                <a:solidFill>
                  <a:schemeClr val="tx1"/>
                </a:solidFill>
                <a:latin typeface="Taub Sans Text" pitchFamily="2" charset="77"/>
                <a:ea typeface="Taub Sans Text" pitchFamily="2" charset="77"/>
              </a:defRPr>
            </a:lvl3pPr>
            <a:lvl4pPr>
              <a:defRPr>
                <a:solidFill>
                  <a:schemeClr val="tx1"/>
                </a:solidFill>
                <a:latin typeface="Taub Sans Text" pitchFamily="2" charset="77"/>
                <a:ea typeface="Taub Sans Text" pitchFamily="2" charset="77"/>
              </a:defRPr>
            </a:lvl4pPr>
            <a:lvl5pPr>
              <a:defRPr>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hart Placeholder 2">
            <a:extLst>
              <a:ext uri="{FF2B5EF4-FFF2-40B4-BE49-F238E27FC236}">
                <a16:creationId xmlns:a16="http://schemas.microsoft.com/office/drawing/2014/main" id="{BC4CAC22-EB14-3931-9F1B-1E4C77779373}"/>
              </a:ext>
            </a:extLst>
          </p:cNvPr>
          <p:cNvSpPr>
            <a:spLocks noGrp="1"/>
          </p:cNvSpPr>
          <p:nvPr>
            <p:ph type="chart" sz="quarter" idx="16"/>
          </p:nvPr>
        </p:nvSpPr>
        <p:spPr>
          <a:xfrm>
            <a:off x="5580429" y="2462213"/>
            <a:ext cx="5804747" cy="3505200"/>
          </a:xfrm>
        </p:spPr>
        <p:txBody>
          <a:bodyPr/>
          <a:lstStyle>
            <a:lvl1pPr algn="ctr">
              <a:defRPr/>
            </a:lvl1pPr>
          </a:lstStyle>
          <a:p>
            <a:endParaRPr lang="en-US"/>
          </a:p>
        </p:txBody>
      </p:sp>
    </p:spTree>
    <p:extLst>
      <p:ext uri="{BB962C8B-B14F-4D97-AF65-F5344CB8AC3E}">
        <p14:creationId xmlns:p14="http://schemas.microsoft.com/office/powerpoint/2010/main" val="228228197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 One column | Chart A">
    <p:bg>
      <p:bgPr>
        <a:solidFill>
          <a:schemeClr val="bg2"/>
        </a:solidFill>
        <a:effectLst/>
      </p:bgPr>
    </p:bg>
    <p:spTree>
      <p:nvGrpSpPr>
        <p:cNvPr id="1" name=""/>
        <p:cNvGrpSpPr/>
        <p:nvPr/>
      </p:nvGrpSpPr>
      <p:grpSpPr>
        <a:xfrm>
          <a:off x="0" y="0"/>
          <a:ext cx="0" cy="0"/>
          <a:chOff x="0" y="0"/>
          <a:chExt cx="0" cy="0"/>
        </a:xfrm>
      </p:grpSpPr>
      <p:sp>
        <p:nvSpPr>
          <p:cNvPr id="8" name="Slide 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399"/>
            <a:ext cx="4125976" cy="1107996"/>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2461729"/>
            <a:ext cx="4494451"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Text Placeholder">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3109911"/>
            <a:ext cx="4494451" cy="2856879"/>
          </a:xfrm>
        </p:spPr>
        <p:txBody>
          <a:bodyPr/>
          <a:lstStyle>
            <a:lvl1pPr>
              <a:defRPr sz="1400">
                <a:solidFill>
                  <a:schemeClr val="tx1"/>
                </a:solidFill>
                <a:latin typeface="Taub Sans Text" pitchFamily="2" charset="77"/>
                <a:ea typeface="Taub Sans Text" pitchFamily="2" charset="77"/>
              </a:defRPr>
            </a:lvl1pPr>
            <a:lvl2pPr>
              <a:defRPr sz="1400">
                <a:solidFill>
                  <a:schemeClr val="tx1"/>
                </a:solidFill>
                <a:latin typeface="Taub Sans Text" pitchFamily="2" charset="77"/>
                <a:ea typeface="Taub Sans Text" pitchFamily="2" charset="77"/>
              </a:defRPr>
            </a:lvl2pPr>
            <a:lvl3pPr>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hart Placeholder 2">
            <a:extLst>
              <a:ext uri="{FF2B5EF4-FFF2-40B4-BE49-F238E27FC236}">
                <a16:creationId xmlns:a16="http://schemas.microsoft.com/office/drawing/2014/main" id="{1C827BA5-EE22-ECE8-17BF-F81952DC23FD}"/>
              </a:ext>
            </a:extLst>
          </p:cNvPr>
          <p:cNvSpPr>
            <a:spLocks noGrp="1"/>
          </p:cNvSpPr>
          <p:nvPr>
            <p:ph type="chart" sz="quarter" idx="16"/>
          </p:nvPr>
        </p:nvSpPr>
        <p:spPr>
          <a:xfrm>
            <a:off x="5580429" y="2462213"/>
            <a:ext cx="5804747" cy="3505200"/>
          </a:xfrm>
        </p:spPr>
        <p:txBody>
          <a:bodyPr/>
          <a:lstStyle>
            <a:lvl1pPr algn="ctr">
              <a:defRPr/>
            </a:lvl1pPr>
          </a:lstStyle>
          <a:p>
            <a:endParaRPr lang="en-US"/>
          </a:p>
        </p:txBody>
      </p:sp>
    </p:spTree>
    <p:extLst>
      <p:ext uri="{BB962C8B-B14F-4D97-AF65-F5344CB8AC3E}">
        <p14:creationId xmlns:p14="http://schemas.microsoft.com/office/powerpoint/2010/main" val="3354658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 4 stats">
    <p:bg>
      <p:bgPr>
        <a:solidFill>
          <a:schemeClr val="tx2"/>
        </a:solidFill>
        <a:effectLst/>
      </p:bgPr>
    </p:bg>
    <p:spTree>
      <p:nvGrpSpPr>
        <p:cNvPr id="1" name=""/>
        <p:cNvGrpSpPr/>
        <p:nvPr/>
      </p:nvGrpSpPr>
      <p:grpSpPr>
        <a:xfrm>
          <a:off x="0" y="0"/>
          <a:ext cx="0" cy="0"/>
          <a:chOff x="0" y="0"/>
          <a:chExt cx="0" cy="0"/>
        </a:xfrm>
      </p:grpSpPr>
      <p:sp>
        <p:nvSpPr>
          <p:cNvPr id="4" name="Rectángulo 9">
            <a:extLst>
              <a:ext uri="{FF2B5EF4-FFF2-40B4-BE49-F238E27FC236}">
                <a16:creationId xmlns:a16="http://schemas.microsoft.com/office/drawing/2014/main" id="{D5563F27-ED93-A2F1-5BC2-247A965541B5}"/>
              </a:ext>
            </a:extLst>
          </p:cNvPr>
          <p:cNvSpPr/>
          <p:nvPr userDrawn="1"/>
        </p:nvSpPr>
        <p:spPr>
          <a:xfrm flipH="1">
            <a:off x="369096" y="2324559"/>
            <a:ext cx="3505917" cy="374010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81936">
              <a:spcAft>
                <a:spcPts val="1115"/>
              </a:spcAft>
              <a:defRPr/>
            </a:pPr>
            <a:endParaRPr lang="es-AR" sz="1115" dirty="0">
              <a:solidFill>
                <a:srgbClr val="222222"/>
              </a:solidFill>
              <a:latin typeface="Taub Sans Office" pitchFamily="2" charset="0"/>
              <a:ea typeface="Taub Sans Office" pitchFamily="2" charset="0"/>
              <a:cs typeface="Helvetica"/>
            </a:endParaRPr>
          </a:p>
        </p:txBody>
      </p:sp>
      <p:sp>
        <p:nvSpPr>
          <p:cNvPr id="5" name="Rectángulo 9">
            <a:extLst>
              <a:ext uri="{FF2B5EF4-FFF2-40B4-BE49-F238E27FC236}">
                <a16:creationId xmlns:a16="http://schemas.microsoft.com/office/drawing/2014/main" id="{85F43978-3169-B042-1D4B-0915821F0A3B}"/>
              </a:ext>
            </a:extLst>
          </p:cNvPr>
          <p:cNvSpPr/>
          <p:nvPr userDrawn="1"/>
        </p:nvSpPr>
        <p:spPr>
          <a:xfrm flipH="1">
            <a:off x="4343836" y="2324559"/>
            <a:ext cx="3505917" cy="374010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81936">
              <a:spcAft>
                <a:spcPts val="1115"/>
              </a:spcAft>
              <a:defRPr/>
            </a:pPr>
            <a:endParaRPr lang="es-AR" sz="1115" dirty="0">
              <a:solidFill>
                <a:srgbClr val="222222"/>
              </a:solidFill>
              <a:latin typeface="Taub Sans Office" pitchFamily="2" charset="0"/>
              <a:ea typeface="Taub Sans Office" pitchFamily="2" charset="0"/>
              <a:cs typeface="Helvetica"/>
            </a:endParaRPr>
          </a:p>
        </p:txBody>
      </p:sp>
      <p:sp>
        <p:nvSpPr>
          <p:cNvPr id="7" name="Rectángulo 9">
            <a:extLst>
              <a:ext uri="{FF2B5EF4-FFF2-40B4-BE49-F238E27FC236}">
                <a16:creationId xmlns:a16="http://schemas.microsoft.com/office/drawing/2014/main" id="{0E7EF143-5982-2279-EF2A-A2EB2608C4BB}"/>
              </a:ext>
            </a:extLst>
          </p:cNvPr>
          <p:cNvSpPr/>
          <p:nvPr userDrawn="1"/>
        </p:nvSpPr>
        <p:spPr>
          <a:xfrm flipH="1">
            <a:off x="8318575" y="2324559"/>
            <a:ext cx="3505917" cy="374010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81936">
              <a:spcAft>
                <a:spcPts val="1115"/>
              </a:spcAft>
              <a:defRPr/>
            </a:pPr>
            <a:endParaRPr lang="es-AR" sz="1115" dirty="0">
              <a:solidFill>
                <a:srgbClr val="222222"/>
              </a:solidFill>
              <a:latin typeface="Taub Sans Office" pitchFamily="2" charset="0"/>
              <a:ea typeface="Taub Sans Office" pitchFamily="2" charset="0"/>
              <a:cs typeface="Helvetica"/>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0058400" cy="576000"/>
          </a:xfrm>
        </p:spPr>
        <p:txBody>
          <a:bodyPr/>
          <a:lstStyle>
            <a:lvl1pPr>
              <a:defRPr b="1" i="0">
                <a:solidFill>
                  <a:schemeClr val="bg1"/>
                </a:solidFill>
                <a:latin typeface="+mj-lt"/>
                <a:ea typeface="Taub Sans Office" pitchFamily="2" charset="77"/>
              </a:defRPr>
            </a:lvl1pPr>
          </a:lstStyle>
          <a:p>
            <a:r>
              <a:rPr lang="en-US" dirty="0"/>
              <a:t>HEADLINE IN ALL CAPS, 36-PT</a:t>
            </a:r>
          </a:p>
        </p:txBody>
      </p:sp>
      <p:sp>
        <p:nvSpPr>
          <p:cNvPr id="14" name="Text Placeholder 13">
            <a:extLst>
              <a:ext uri="{FF2B5EF4-FFF2-40B4-BE49-F238E27FC236}">
                <a16:creationId xmlns:a16="http://schemas.microsoft.com/office/drawing/2014/main" id="{6C37F09E-66F8-6708-985B-9A93C23A1FB0}"/>
              </a:ext>
            </a:extLst>
          </p:cNvPr>
          <p:cNvSpPr>
            <a:spLocks noGrp="1"/>
          </p:cNvSpPr>
          <p:nvPr>
            <p:ph type="body" sz="quarter" idx="16" hasCustomPrompt="1"/>
          </p:nvPr>
        </p:nvSpPr>
        <p:spPr>
          <a:xfrm>
            <a:off x="1337035" y="1177008"/>
            <a:ext cx="1570037" cy="1147551"/>
          </a:xfrm>
          <a:prstGeom prst="rect">
            <a:avLst/>
          </a:prstGeom>
        </p:spPr>
        <p:txBody>
          <a:bodyPr lIns="0" tIns="0" rIns="0" bIns="0"/>
          <a:lstStyle>
            <a:lvl1pPr algn="ctr">
              <a:spcAft>
                <a:spcPts val="0"/>
              </a:spcAft>
              <a:defRPr lang="en-US" sz="6600" b="1" i="0" dirty="0">
                <a:solidFill>
                  <a:schemeClr val="bg1"/>
                </a:solidFill>
                <a:latin typeface="+mn-lt"/>
                <a:ea typeface="Taub Sans Office" pitchFamily="2" charset="77"/>
              </a:defRPr>
            </a:lvl1pPr>
          </a:lstStyle>
          <a:p>
            <a:pPr lvl="0" algn="ctr"/>
            <a:r>
              <a:rPr lang="en-US" dirty="0"/>
              <a:t>01</a:t>
            </a:r>
          </a:p>
        </p:txBody>
      </p:sp>
      <p:sp>
        <p:nvSpPr>
          <p:cNvPr id="15" name="Text Placeholder 13">
            <a:extLst>
              <a:ext uri="{FF2B5EF4-FFF2-40B4-BE49-F238E27FC236}">
                <a16:creationId xmlns:a16="http://schemas.microsoft.com/office/drawing/2014/main" id="{82C4473D-9CFE-E039-6576-B338BCFEB921}"/>
              </a:ext>
            </a:extLst>
          </p:cNvPr>
          <p:cNvSpPr>
            <a:spLocks noGrp="1"/>
          </p:cNvSpPr>
          <p:nvPr>
            <p:ph type="body" sz="quarter" idx="17" hasCustomPrompt="1"/>
          </p:nvPr>
        </p:nvSpPr>
        <p:spPr>
          <a:xfrm>
            <a:off x="5314124" y="1177008"/>
            <a:ext cx="1570037" cy="1147551"/>
          </a:xfrm>
          <a:prstGeom prst="rect">
            <a:avLst/>
          </a:prstGeom>
        </p:spPr>
        <p:txBody>
          <a:bodyPr lIns="0" tIns="0" rIns="0" bIns="0"/>
          <a:lstStyle>
            <a:lvl1pPr algn="ctr">
              <a:spcAft>
                <a:spcPts val="0"/>
              </a:spcAft>
              <a:defRPr lang="en-US" sz="6600" b="1" i="0" dirty="0">
                <a:solidFill>
                  <a:schemeClr val="bg1"/>
                </a:solidFill>
                <a:latin typeface="+mn-lt"/>
                <a:ea typeface="Taub Sans Office" pitchFamily="2" charset="77"/>
              </a:defRPr>
            </a:lvl1pPr>
          </a:lstStyle>
          <a:p>
            <a:pPr lvl="0" algn="ctr"/>
            <a:r>
              <a:rPr lang="en-US" dirty="0"/>
              <a:t>02</a:t>
            </a:r>
          </a:p>
        </p:txBody>
      </p:sp>
      <p:sp>
        <p:nvSpPr>
          <p:cNvPr id="16" name="Text Placeholder 13">
            <a:extLst>
              <a:ext uri="{FF2B5EF4-FFF2-40B4-BE49-F238E27FC236}">
                <a16:creationId xmlns:a16="http://schemas.microsoft.com/office/drawing/2014/main" id="{30203CF3-3606-799F-02F1-8D119682DD87}"/>
              </a:ext>
            </a:extLst>
          </p:cNvPr>
          <p:cNvSpPr>
            <a:spLocks noGrp="1"/>
          </p:cNvSpPr>
          <p:nvPr>
            <p:ph type="body" sz="quarter" idx="18" hasCustomPrompt="1"/>
          </p:nvPr>
        </p:nvSpPr>
        <p:spPr>
          <a:xfrm>
            <a:off x="9288864" y="1177008"/>
            <a:ext cx="1570037" cy="1147551"/>
          </a:xfrm>
          <a:prstGeom prst="rect">
            <a:avLst/>
          </a:prstGeom>
        </p:spPr>
        <p:txBody>
          <a:bodyPr lIns="0" tIns="0" rIns="0" bIns="0"/>
          <a:lstStyle>
            <a:lvl1pPr algn="ctr">
              <a:spcAft>
                <a:spcPts val="0"/>
              </a:spcAft>
              <a:defRPr lang="en-US" sz="6600" b="1" i="0" dirty="0">
                <a:solidFill>
                  <a:schemeClr val="bg1"/>
                </a:solidFill>
                <a:latin typeface="+mn-lt"/>
                <a:ea typeface="Taub Sans Office" pitchFamily="2" charset="77"/>
              </a:defRPr>
            </a:lvl1pPr>
          </a:lstStyle>
          <a:p>
            <a:pPr lvl="0" algn="ctr"/>
            <a:r>
              <a:rPr lang="en-US" dirty="0"/>
              <a:t>03</a:t>
            </a:r>
          </a:p>
        </p:txBody>
      </p:sp>
      <p:sp>
        <p:nvSpPr>
          <p:cNvPr id="20" name="Text Placeholder 19">
            <a:extLst>
              <a:ext uri="{FF2B5EF4-FFF2-40B4-BE49-F238E27FC236}">
                <a16:creationId xmlns:a16="http://schemas.microsoft.com/office/drawing/2014/main" id="{390102D6-36C7-D91D-9BEF-8408E0EB1CD1}"/>
              </a:ext>
            </a:extLst>
          </p:cNvPr>
          <p:cNvSpPr>
            <a:spLocks noGrp="1"/>
          </p:cNvSpPr>
          <p:nvPr>
            <p:ph type="body" sz="quarter" idx="19" hasCustomPrompt="1"/>
          </p:nvPr>
        </p:nvSpPr>
        <p:spPr>
          <a:xfrm>
            <a:off x="750453" y="3017838"/>
            <a:ext cx="2743200" cy="2071687"/>
          </a:xfrm>
          <a:prstGeom prst="rect">
            <a:avLst/>
          </a:prstGeom>
        </p:spPr>
        <p:txBody>
          <a:bodyPr lIns="0" tIns="0" rIns="0" bIns="0"/>
          <a:lstStyle>
            <a:lvl1pPr>
              <a:defRPr sz="3200" b="1" i="0">
                <a:solidFill>
                  <a:schemeClr val="tx2"/>
                </a:solidFill>
                <a:latin typeface="+mn-lt"/>
                <a:ea typeface="Taub Sans Office" pitchFamily="2" charset="77"/>
              </a:defRPr>
            </a:lvl1pPr>
          </a:lstStyle>
          <a:p>
            <a:pPr lvl="0"/>
            <a:r>
              <a:rPr lang="en-US" dirty="0"/>
              <a:t>LOREM IPSUM DOLOR SIT AMET</a:t>
            </a:r>
          </a:p>
        </p:txBody>
      </p:sp>
      <p:sp>
        <p:nvSpPr>
          <p:cNvPr id="21" name="Text Placeholder 19">
            <a:extLst>
              <a:ext uri="{FF2B5EF4-FFF2-40B4-BE49-F238E27FC236}">
                <a16:creationId xmlns:a16="http://schemas.microsoft.com/office/drawing/2014/main" id="{A7F69BA6-DF66-2600-D5BA-F7AD1E789E48}"/>
              </a:ext>
            </a:extLst>
          </p:cNvPr>
          <p:cNvSpPr>
            <a:spLocks noGrp="1"/>
          </p:cNvSpPr>
          <p:nvPr>
            <p:ph type="body" sz="quarter" idx="20" hasCustomPrompt="1"/>
          </p:nvPr>
        </p:nvSpPr>
        <p:spPr>
          <a:xfrm>
            <a:off x="4727543" y="3017838"/>
            <a:ext cx="2743200" cy="2071687"/>
          </a:xfrm>
          <a:prstGeom prst="rect">
            <a:avLst/>
          </a:prstGeom>
        </p:spPr>
        <p:txBody>
          <a:bodyPr lIns="0" tIns="0" rIns="0" bIns="0"/>
          <a:lstStyle>
            <a:lvl1pPr>
              <a:defRPr sz="3200" b="1" i="0">
                <a:solidFill>
                  <a:schemeClr val="tx2"/>
                </a:solidFill>
                <a:latin typeface="+mn-lt"/>
                <a:ea typeface="Taub Sans Office" pitchFamily="2" charset="77"/>
              </a:defRPr>
            </a:lvl1pPr>
          </a:lstStyle>
          <a:p>
            <a:pPr lvl="0"/>
            <a:r>
              <a:rPr lang="en-US" dirty="0"/>
              <a:t>LOREM IPSUM DOLOR SIT AMET</a:t>
            </a:r>
          </a:p>
        </p:txBody>
      </p:sp>
      <p:sp>
        <p:nvSpPr>
          <p:cNvPr id="22" name="Text Placeholder 19">
            <a:extLst>
              <a:ext uri="{FF2B5EF4-FFF2-40B4-BE49-F238E27FC236}">
                <a16:creationId xmlns:a16="http://schemas.microsoft.com/office/drawing/2014/main" id="{05338995-9905-4E2F-033D-1537D84D5197}"/>
              </a:ext>
            </a:extLst>
          </p:cNvPr>
          <p:cNvSpPr>
            <a:spLocks noGrp="1"/>
          </p:cNvSpPr>
          <p:nvPr>
            <p:ph type="body" sz="quarter" idx="21" hasCustomPrompt="1"/>
          </p:nvPr>
        </p:nvSpPr>
        <p:spPr>
          <a:xfrm>
            <a:off x="8699935" y="3017838"/>
            <a:ext cx="2743200" cy="2071687"/>
          </a:xfrm>
          <a:prstGeom prst="rect">
            <a:avLst/>
          </a:prstGeom>
        </p:spPr>
        <p:txBody>
          <a:bodyPr lIns="0" tIns="0" rIns="0" bIns="0"/>
          <a:lstStyle>
            <a:lvl1pPr>
              <a:defRPr sz="3200" b="1" i="0">
                <a:solidFill>
                  <a:schemeClr val="tx2"/>
                </a:solidFill>
                <a:latin typeface="+mn-lt"/>
                <a:ea typeface="Taub Sans Office" pitchFamily="2" charset="77"/>
              </a:defRPr>
            </a:lvl1pPr>
          </a:lstStyle>
          <a:p>
            <a:pPr lvl="0"/>
            <a:r>
              <a:rPr lang="en-US" dirty="0"/>
              <a:t>LOREM IPSUM DOLOR SIT AMET</a:t>
            </a:r>
          </a:p>
        </p:txBody>
      </p:sp>
      <p:sp>
        <p:nvSpPr>
          <p:cNvPr id="2" name="ADP ">
            <a:extLst>
              <a:ext uri="{FF2B5EF4-FFF2-40B4-BE49-F238E27FC236}">
                <a16:creationId xmlns:a16="http://schemas.microsoft.com/office/drawing/2014/main" id="{8A8D0D00-87E3-9381-D958-6D5A5A8B3DFD}"/>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b="0" i="0" dirty="0">
              <a:solidFill>
                <a:schemeClr val="bg1"/>
              </a:solidFill>
              <a:latin typeface="Taub Sans Office" pitchFamily="2" charset="77"/>
              <a:ea typeface="Taub Sans Office" pitchFamily="2" charset="0"/>
            </a:endParaRPr>
          </a:p>
        </p:txBody>
      </p:sp>
      <p:sp>
        <p:nvSpPr>
          <p:cNvPr id="3" name="Page number">
            <a:extLst>
              <a:ext uri="{FF2B5EF4-FFF2-40B4-BE49-F238E27FC236}">
                <a16:creationId xmlns:a16="http://schemas.microsoft.com/office/drawing/2014/main" id="{58D07B64-B6E6-99DC-0442-05817F7A2987}"/>
              </a:ext>
              <a:ext uri="{C183D7F6-B498-43B3-948B-1728B52AA6E4}">
                <adec:decorative xmlns:adec="http://schemas.microsoft.com/office/drawing/2017/decorative" val="1"/>
              </a:ext>
            </a:extLst>
          </p:cNvPr>
          <p:cNvSpPr txBox="1">
            <a:spLocks/>
          </p:cNvSpPr>
          <p:nvPr userDrawn="1"/>
        </p:nvSpPr>
        <p:spPr>
          <a:xfrm>
            <a:off x="10679887" y="6554384"/>
            <a:ext cx="126638"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b="0" i="0" smtClean="0">
                <a:solidFill>
                  <a:schemeClr val="bg1"/>
                </a:solidFill>
                <a:latin typeface="Taub Sans Office" pitchFamily="2" charset="77"/>
                <a:ea typeface="Taub Sans Office" pitchFamily="2" charset="77"/>
              </a:rPr>
              <a:pPr/>
              <a:t>‹Nº›</a:t>
            </a:fld>
            <a:endParaRPr lang="en-US" sz="800" b="0" i="0" dirty="0">
              <a:solidFill>
                <a:schemeClr val="bg1"/>
              </a:solidFill>
              <a:latin typeface="Taub Sans Office" pitchFamily="2" charset="77"/>
              <a:ea typeface="Taub Sans Office" pitchFamily="2" charset="77"/>
            </a:endParaRPr>
          </a:p>
        </p:txBody>
      </p:sp>
    </p:spTree>
    <p:extLst>
      <p:ext uri="{BB962C8B-B14F-4D97-AF65-F5344CB8AC3E}">
        <p14:creationId xmlns:p14="http://schemas.microsoft.com/office/powerpoint/2010/main" val="22794714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 One column | 3 stats">
    <p:bg>
      <p:bgPr>
        <a:solidFill>
          <a:schemeClr val="bg2"/>
        </a:solidFill>
        <a:effectLst/>
      </p:bgPr>
    </p:bg>
    <p:spTree>
      <p:nvGrpSpPr>
        <p:cNvPr id="1" name=""/>
        <p:cNvGrpSpPr/>
        <p:nvPr/>
      </p:nvGrpSpPr>
      <p:grpSpPr>
        <a:xfrm>
          <a:off x="0" y="0"/>
          <a:ext cx="0" cy="0"/>
          <a:chOff x="0" y="0"/>
          <a:chExt cx="0" cy="0"/>
        </a:xfrm>
      </p:grpSpPr>
      <p:grpSp>
        <p:nvGrpSpPr>
          <p:cNvPr id="23" name="Backgrounds">
            <a:extLst>
              <a:ext uri="{FF2B5EF4-FFF2-40B4-BE49-F238E27FC236}">
                <a16:creationId xmlns:a16="http://schemas.microsoft.com/office/drawing/2014/main" id="{C7385D78-0682-4EB0-E985-304B1386042F}"/>
              </a:ext>
              <a:ext uri="{C183D7F6-B498-43B3-948B-1728B52AA6E4}">
                <adec:decorative xmlns:adec="http://schemas.microsoft.com/office/drawing/2017/decorative" val="1"/>
              </a:ext>
            </a:extLst>
          </p:cNvPr>
          <p:cNvGrpSpPr/>
          <p:nvPr userDrawn="1"/>
        </p:nvGrpSpPr>
        <p:grpSpPr>
          <a:xfrm rot="5400000" flipV="1">
            <a:off x="7298722" y="1963133"/>
            <a:ext cx="6857999" cy="2931735"/>
            <a:chOff x="0" y="1378857"/>
            <a:chExt cx="12193588" cy="4572000"/>
          </a:xfrm>
        </p:grpSpPr>
        <p:sp>
          <p:nvSpPr>
            <p:cNvPr id="24" name="Rectángulo 14">
              <a:extLst>
                <a:ext uri="{FF2B5EF4-FFF2-40B4-BE49-F238E27FC236}">
                  <a16:creationId xmlns:a16="http://schemas.microsoft.com/office/drawing/2014/main" id="{E5007EE3-8C83-85F9-C8A3-140EE7756CD6}"/>
                </a:ext>
                <a:ext uri="{C183D7F6-B498-43B3-948B-1728B52AA6E4}">
                  <adec:decorative xmlns:adec="http://schemas.microsoft.com/office/drawing/2017/decorative" val="1"/>
                </a:ext>
              </a:extLst>
            </p:cNvPr>
            <p:cNvSpPr/>
            <p:nvPr/>
          </p:nvSpPr>
          <p:spPr>
            <a:xfrm>
              <a:off x="0" y="1378857"/>
              <a:ext cx="4064529" cy="4572000"/>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25" name="Rectángulo 15">
              <a:extLst>
                <a:ext uri="{FF2B5EF4-FFF2-40B4-BE49-F238E27FC236}">
                  <a16:creationId xmlns:a16="http://schemas.microsoft.com/office/drawing/2014/main" id="{66DDF4E4-F011-7B6E-523A-6F3976CF0427}"/>
                </a:ext>
                <a:ext uri="{C183D7F6-B498-43B3-948B-1728B52AA6E4}">
                  <adec:decorative xmlns:adec="http://schemas.microsoft.com/office/drawing/2017/decorative" val="1"/>
                </a:ext>
              </a:extLst>
            </p:cNvPr>
            <p:cNvSpPr/>
            <p:nvPr/>
          </p:nvSpPr>
          <p:spPr>
            <a:xfrm>
              <a:off x="4064529" y="1378857"/>
              <a:ext cx="4064529" cy="45720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26" name="Rectángulo 16">
              <a:extLst>
                <a:ext uri="{FF2B5EF4-FFF2-40B4-BE49-F238E27FC236}">
                  <a16:creationId xmlns:a16="http://schemas.microsoft.com/office/drawing/2014/main" id="{5AB27DF2-443D-8967-551D-084AF6276C37}"/>
                </a:ext>
                <a:ext uri="{C183D7F6-B498-43B3-948B-1728B52AA6E4}">
                  <adec:decorative xmlns:adec="http://schemas.microsoft.com/office/drawing/2017/decorative" val="1"/>
                </a:ext>
              </a:extLst>
            </p:cNvPr>
            <p:cNvSpPr/>
            <p:nvPr/>
          </p:nvSpPr>
          <p:spPr>
            <a:xfrm>
              <a:off x="8129059" y="1378857"/>
              <a:ext cx="4064529" cy="4572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gr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400"/>
            <a:ext cx="8482804" cy="576000"/>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6" y="873125"/>
            <a:ext cx="8482804" cy="328295"/>
          </a:xfrm>
          <a:prstGeom prst="rect">
            <a:avLst/>
          </a:prstGeom>
        </p:spPr>
        <p:txBody>
          <a:bodyPr/>
          <a:lstStyle>
            <a:lvl1pPr>
              <a:defRPr sz="2000">
                <a:solidFill>
                  <a:schemeClr val="tx2"/>
                </a:solidFill>
                <a:latin typeface="Taub Sans Text" pitchFamily="2" charset="77"/>
                <a:ea typeface="Taub Sans Text" pitchFamily="2" charset="77"/>
              </a:defRPr>
            </a:lvl1pPr>
            <a:lvl4pPr>
              <a:defRPr/>
            </a:lvl4pPr>
          </a:lstStyle>
          <a:p>
            <a:pPr lvl="0"/>
            <a:r>
              <a:rPr lang="en-US" dirty="0"/>
              <a:t>Subtitle in sentence case, 20-pt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610831"/>
            <a:ext cx="8482803"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259013"/>
            <a:ext cx="8482803" cy="3725862"/>
          </a:xfrm>
        </p:spPr>
        <p:txBody>
          <a:bodyPr/>
          <a:lstStyle>
            <a:lvl1pPr>
              <a:defRPr>
                <a:solidFill>
                  <a:schemeClr val="tx1"/>
                </a:solidFill>
                <a:latin typeface="Taub Sans Text" pitchFamily="2" charset="77"/>
                <a:ea typeface="Taub Sans Text" pitchFamily="2" charset="77"/>
              </a:defRPr>
            </a:lvl1pPr>
            <a:lvl2pPr>
              <a:defRPr>
                <a:solidFill>
                  <a:schemeClr val="tx1"/>
                </a:solidFill>
                <a:latin typeface="Taub Sans Text" pitchFamily="2" charset="77"/>
                <a:ea typeface="Taub Sans Text" pitchFamily="2" charset="77"/>
              </a:defRPr>
            </a:lvl2pPr>
            <a:lvl3pPr>
              <a:defRPr>
                <a:solidFill>
                  <a:schemeClr val="tx1"/>
                </a:solidFill>
                <a:latin typeface="Taub Sans Text" pitchFamily="2" charset="77"/>
                <a:ea typeface="Taub Sans Text" pitchFamily="2" charset="77"/>
              </a:defRPr>
            </a:lvl3pPr>
            <a:lvl4pPr>
              <a:defRPr>
                <a:solidFill>
                  <a:schemeClr val="tx1"/>
                </a:solidFill>
                <a:latin typeface="Taub Sans Text" pitchFamily="2" charset="77"/>
                <a:ea typeface="Taub Sans Text" pitchFamily="2" charset="77"/>
              </a:defRPr>
            </a:lvl4pPr>
            <a:lvl5pPr>
              <a:defRPr>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tat 1">
            <a:extLst>
              <a:ext uri="{FF2B5EF4-FFF2-40B4-BE49-F238E27FC236}">
                <a16:creationId xmlns:a16="http://schemas.microsoft.com/office/drawing/2014/main" id="{C7461790-30E5-2E5B-A3C4-1353D0744539}"/>
              </a:ext>
            </a:extLst>
          </p:cNvPr>
          <p:cNvSpPr>
            <a:spLocks noGrp="1"/>
          </p:cNvSpPr>
          <p:nvPr>
            <p:ph type="body" sz="quarter" idx="46" hasCustomPrompt="1"/>
          </p:nvPr>
        </p:nvSpPr>
        <p:spPr>
          <a:xfrm>
            <a:off x="9844169" y="699608"/>
            <a:ext cx="1866819" cy="501810"/>
          </a:xfrm>
        </p:spPr>
        <p:txBody>
          <a:bodyPr/>
          <a:lstStyle>
            <a:lvl1pPr>
              <a:defRPr sz="3200">
                <a:solidFill>
                  <a:schemeClr val="tx2"/>
                </a:solidFill>
                <a:latin typeface="Taub Sans Text" pitchFamily="2" charset="77"/>
                <a:ea typeface="Taub Sans Text" pitchFamily="2" charset="77"/>
              </a:defRPr>
            </a:lvl1pPr>
          </a:lstStyle>
          <a:p>
            <a:pPr lvl="0"/>
            <a:r>
              <a:rPr lang="en-US" dirty="0"/>
              <a:t>XX%</a:t>
            </a:r>
          </a:p>
        </p:txBody>
      </p:sp>
      <p:sp>
        <p:nvSpPr>
          <p:cNvPr id="7" name="Text 1">
            <a:extLst>
              <a:ext uri="{FF2B5EF4-FFF2-40B4-BE49-F238E27FC236}">
                <a16:creationId xmlns:a16="http://schemas.microsoft.com/office/drawing/2014/main" id="{E9FEB31F-26A3-DA0A-0E81-1B122F90754E}"/>
              </a:ext>
            </a:extLst>
          </p:cNvPr>
          <p:cNvSpPr>
            <a:spLocks noGrp="1"/>
          </p:cNvSpPr>
          <p:nvPr>
            <p:ph type="body" sz="quarter" idx="39" hasCustomPrompt="1"/>
          </p:nvPr>
        </p:nvSpPr>
        <p:spPr>
          <a:xfrm>
            <a:off x="9844169" y="1201420"/>
            <a:ext cx="1866819" cy="463300"/>
          </a:xfrm>
        </p:spPr>
        <p:txBody>
          <a:bodyPr/>
          <a:lstStyle>
            <a:lvl1pPr>
              <a:defRPr>
                <a:latin typeface="Taub Sans Text" pitchFamily="2" charset="77"/>
                <a:ea typeface="Taub Sans Text" pitchFamily="2" charset="77"/>
              </a:defRPr>
            </a:lvl1pPr>
          </a:lstStyle>
          <a:p>
            <a:pPr lvl="0"/>
            <a:r>
              <a:rPr lang="en-US" dirty="0"/>
              <a:t>Highlight text goes here</a:t>
            </a:r>
          </a:p>
        </p:txBody>
      </p:sp>
      <p:sp>
        <p:nvSpPr>
          <p:cNvPr id="6" name="Stat 2">
            <a:extLst>
              <a:ext uri="{FF2B5EF4-FFF2-40B4-BE49-F238E27FC236}">
                <a16:creationId xmlns:a16="http://schemas.microsoft.com/office/drawing/2014/main" id="{84D85431-2AE6-10EE-DCC5-BF7733FD1FA6}"/>
              </a:ext>
            </a:extLst>
          </p:cNvPr>
          <p:cNvSpPr>
            <a:spLocks noGrp="1"/>
          </p:cNvSpPr>
          <p:nvPr>
            <p:ph type="body" sz="quarter" idx="48" hasCustomPrompt="1"/>
          </p:nvPr>
        </p:nvSpPr>
        <p:spPr>
          <a:xfrm>
            <a:off x="9844169" y="2986379"/>
            <a:ext cx="1866819" cy="501810"/>
          </a:xfrm>
        </p:spPr>
        <p:txBody>
          <a:bodyPr/>
          <a:lstStyle>
            <a:lvl1pPr>
              <a:defRPr sz="3200">
                <a:solidFill>
                  <a:schemeClr val="tx2"/>
                </a:solidFill>
                <a:latin typeface="Taub Sans Text" pitchFamily="2" charset="77"/>
                <a:ea typeface="Taub Sans Text" pitchFamily="2" charset="77"/>
              </a:defRPr>
            </a:lvl1pPr>
          </a:lstStyle>
          <a:p>
            <a:pPr lvl="0"/>
            <a:r>
              <a:rPr lang="en-US" dirty="0"/>
              <a:t>XX%</a:t>
            </a:r>
          </a:p>
        </p:txBody>
      </p:sp>
      <p:sp>
        <p:nvSpPr>
          <p:cNvPr id="5" name="Text 2">
            <a:extLst>
              <a:ext uri="{FF2B5EF4-FFF2-40B4-BE49-F238E27FC236}">
                <a16:creationId xmlns:a16="http://schemas.microsoft.com/office/drawing/2014/main" id="{94A57BBF-B6AB-1DCF-769D-E148AAA9588C}"/>
              </a:ext>
            </a:extLst>
          </p:cNvPr>
          <p:cNvSpPr>
            <a:spLocks noGrp="1"/>
          </p:cNvSpPr>
          <p:nvPr>
            <p:ph type="body" sz="quarter" idx="47" hasCustomPrompt="1"/>
          </p:nvPr>
        </p:nvSpPr>
        <p:spPr>
          <a:xfrm>
            <a:off x="9844169" y="3488191"/>
            <a:ext cx="1866819" cy="463300"/>
          </a:xfrm>
        </p:spPr>
        <p:txBody>
          <a:bodyPr/>
          <a:lstStyle>
            <a:lvl1pPr>
              <a:defRPr>
                <a:latin typeface="Taub Sans Text" pitchFamily="2" charset="77"/>
                <a:ea typeface="Taub Sans Text" pitchFamily="2" charset="77"/>
              </a:defRPr>
            </a:lvl1pPr>
          </a:lstStyle>
          <a:p>
            <a:pPr lvl="0"/>
            <a:r>
              <a:rPr lang="en-US" dirty="0"/>
              <a:t>Highlight text goes here</a:t>
            </a:r>
          </a:p>
        </p:txBody>
      </p:sp>
      <p:sp>
        <p:nvSpPr>
          <p:cNvPr id="4" name="Stat 3">
            <a:extLst>
              <a:ext uri="{FF2B5EF4-FFF2-40B4-BE49-F238E27FC236}">
                <a16:creationId xmlns:a16="http://schemas.microsoft.com/office/drawing/2014/main" id="{EF86BE6D-8EB4-8A4E-3EA6-6B4565ECD072}"/>
              </a:ext>
            </a:extLst>
          </p:cNvPr>
          <p:cNvSpPr>
            <a:spLocks noGrp="1"/>
          </p:cNvSpPr>
          <p:nvPr>
            <p:ph type="body" sz="quarter" idx="50" hasCustomPrompt="1"/>
          </p:nvPr>
        </p:nvSpPr>
        <p:spPr>
          <a:xfrm>
            <a:off x="9844169" y="5193280"/>
            <a:ext cx="1866819" cy="501810"/>
          </a:xfrm>
        </p:spPr>
        <p:txBody>
          <a:bodyPr/>
          <a:lstStyle>
            <a:lvl1pPr>
              <a:defRPr sz="3200">
                <a:solidFill>
                  <a:schemeClr val="bg1"/>
                </a:solidFill>
                <a:latin typeface="Taub Sans Text" pitchFamily="2" charset="77"/>
                <a:ea typeface="Taub Sans Text" pitchFamily="2" charset="77"/>
              </a:defRPr>
            </a:lvl1pPr>
          </a:lstStyle>
          <a:p>
            <a:pPr lvl="0"/>
            <a:r>
              <a:rPr lang="en-US" dirty="0"/>
              <a:t>XX%</a:t>
            </a:r>
          </a:p>
        </p:txBody>
      </p:sp>
      <p:sp>
        <p:nvSpPr>
          <p:cNvPr id="3" name="Text 3">
            <a:extLst>
              <a:ext uri="{FF2B5EF4-FFF2-40B4-BE49-F238E27FC236}">
                <a16:creationId xmlns:a16="http://schemas.microsoft.com/office/drawing/2014/main" id="{CCC225C3-0450-B361-A618-8B1D43822CEE}"/>
              </a:ext>
            </a:extLst>
          </p:cNvPr>
          <p:cNvSpPr>
            <a:spLocks noGrp="1"/>
          </p:cNvSpPr>
          <p:nvPr>
            <p:ph type="body" sz="quarter" idx="49" hasCustomPrompt="1"/>
          </p:nvPr>
        </p:nvSpPr>
        <p:spPr>
          <a:xfrm>
            <a:off x="9844169" y="5695092"/>
            <a:ext cx="1866819" cy="463300"/>
          </a:xfrm>
        </p:spPr>
        <p:txBody>
          <a:bodyPr/>
          <a:lstStyle>
            <a:lvl1pPr>
              <a:defRPr>
                <a:solidFill>
                  <a:schemeClr val="bg1"/>
                </a:solidFill>
                <a:latin typeface="Taub Sans Text" pitchFamily="2" charset="77"/>
                <a:ea typeface="Taub Sans Text" pitchFamily="2" charset="77"/>
              </a:defRPr>
            </a:lvl1pPr>
          </a:lstStyle>
          <a:p>
            <a:pPr lvl="0"/>
            <a:r>
              <a:rPr lang="en-US" dirty="0"/>
              <a:t>Highlight text goes here</a:t>
            </a:r>
          </a:p>
        </p:txBody>
      </p:sp>
      <p:sp>
        <p:nvSpPr>
          <p:cNvPr id="28" name="ADP ">
            <a:extLst>
              <a:ext uri="{FF2B5EF4-FFF2-40B4-BE49-F238E27FC236}">
                <a16:creationId xmlns:a16="http://schemas.microsoft.com/office/drawing/2014/main" id="{297A05CE-08D6-D1EF-6C0C-7202E68648E1}"/>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Tree>
    <p:extLst>
      <p:ext uri="{BB962C8B-B14F-4D97-AF65-F5344CB8AC3E}">
        <p14:creationId xmlns:p14="http://schemas.microsoft.com/office/powerpoint/2010/main" val="3445821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ig Stats">
    <p:bg>
      <p:bgPr>
        <a:solidFill>
          <a:schemeClr val="bg2"/>
        </a:solidFill>
        <a:effectLst/>
      </p:bgPr>
    </p:bg>
    <p:spTree>
      <p:nvGrpSpPr>
        <p:cNvPr id="1" name=""/>
        <p:cNvGrpSpPr/>
        <p:nvPr/>
      </p:nvGrpSpPr>
      <p:grpSpPr>
        <a:xfrm>
          <a:off x="0" y="0"/>
          <a:ext cx="0" cy="0"/>
          <a:chOff x="0" y="0"/>
          <a:chExt cx="0" cy="0"/>
        </a:xfrm>
      </p:grpSpPr>
      <p:sp>
        <p:nvSpPr>
          <p:cNvPr id="29" name="Rectángulo 28">
            <a:extLst>
              <a:ext uri="{FF2B5EF4-FFF2-40B4-BE49-F238E27FC236}">
                <a16:creationId xmlns:a16="http://schemas.microsoft.com/office/drawing/2014/main" id="{70421ED7-A589-E90B-35FB-93CB5A691A90}"/>
              </a:ext>
              <a:ext uri="{C183D7F6-B498-43B3-948B-1728B52AA6E4}">
                <adec:decorative xmlns:adec="http://schemas.microsoft.com/office/drawing/2017/decorative" val="1"/>
              </a:ext>
            </a:extLst>
          </p:cNvPr>
          <p:cNvSpPr/>
          <p:nvPr userDrawn="1"/>
        </p:nvSpPr>
        <p:spPr>
          <a:xfrm>
            <a:off x="0" y="-1"/>
            <a:ext cx="4076700" cy="6371303"/>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latin typeface="Taub Sans Text" pitchFamily="2" charset="77"/>
              <a:ea typeface="Taub Sans Text" pitchFamily="2" charset="77"/>
            </a:endParaRPr>
          </a:p>
        </p:txBody>
      </p:sp>
      <p:sp>
        <p:nvSpPr>
          <p:cNvPr id="30" name="Rectángulo 29">
            <a:extLst>
              <a:ext uri="{FF2B5EF4-FFF2-40B4-BE49-F238E27FC236}">
                <a16:creationId xmlns:a16="http://schemas.microsoft.com/office/drawing/2014/main" id="{B22DD362-0D81-98A2-1CF1-4411745851EF}"/>
              </a:ext>
              <a:ext uri="{C183D7F6-B498-43B3-948B-1728B52AA6E4}">
                <adec:decorative xmlns:adec="http://schemas.microsoft.com/office/drawing/2017/decorative" val="1"/>
              </a:ext>
            </a:extLst>
          </p:cNvPr>
          <p:cNvSpPr/>
          <p:nvPr userDrawn="1"/>
        </p:nvSpPr>
        <p:spPr>
          <a:xfrm>
            <a:off x="4076700" y="0"/>
            <a:ext cx="4040184" cy="318565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latin typeface="Taub Sans Text" pitchFamily="2" charset="77"/>
              <a:ea typeface="Taub Sans Text" pitchFamily="2" charset="77"/>
            </a:endParaRPr>
          </a:p>
        </p:txBody>
      </p:sp>
      <p:sp>
        <p:nvSpPr>
          <p:cNvPr id="31" name="Rectángulo 30">
            <a:extLst>
              <a:ext uri="{FF2B5EF4-FFF2-40B4-BE49-F238E27FC236}">
                <a16:creationId xmlns:a16="http://schemas.microsoft.com/office/drawing/2014/main" id="{7C8D855E-B850-10B9-34FE-D8C255852FB3}"/>
              </a:ext>
              <a:ext uri="{C183D7F6-B498-43B3-948B-1728B52AA6E4}">
                <adec:decorative xmlns:adec="http://schemas.microsoft.com/office/drawing/2017/decorative" val="1"/>
              </a:ext>
            </a:extLst>
          </p:cNvPr>
          <p:cNvSpPr/>
          <p:nvPr userDrawn="1"/>
        </p:nvSpPr>
        <p:spPr>
          <a:xfrm>
            <a:off x="8116886" y="0"/>
            <a:ext cx="4076700" cy="637130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latin typeface="Taub Sans Text" pitchFamily="2" charset="77"/>
              <a:ea typeface="Taub Sans Text" pitchFamily="2" charset="77"/>
            </a:endParaRPr>
          </a:p>
        </p:txBody>
      </p:sp>
      <p:sp>
        <p:nvSpPr>
          <p:cNvPr id="32" name="Rectángulo 31">
            <a:extLst>
              <a:ext uri="{FF2B5EF4-FFF2-40B4-BE49-F238E27FC236}">
                <a16:creationId xmlns:a16="http://schemas.microsoft.com/office/drawing/2014/main" id="{4FF1FB66-19B1-0D06-76FA-E577100F6CE3}"/>
              </a:ext>
              <a:ext uri="{C183D7F6-B498-43B3-948B-1728B52AA6E4}">
                <adec:decorative xmlns:adec="http://schemas.microsoft.com/office/drawing/2017/decorative" val="1"/>
              </a:ext>
            </a:extLst>
          </p:cNvPr>
          <p:cNvSpPr/>
          <p:nvPr userDrawn="1"/>
        </p:nvSpPr>
        <p:spPr>
          <a:xfrm>
            <a:off x="4076700" y="3185653"/>
            <a:ext cx="4040184" cy="3185652"/>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latin typeface="Taub Sans Text" pitchFamily="2" charset="77"/>
              <a:ea typeface="Taub Sans Text" pitchFamily="2" charset="77"/>
            </a:endParaRPr>
          </a:p>
        </p:txBody>
      </p:sp>
      <p:sp>
        <p:nvSpPr>
          <p:cNvPr id="34" name="Stat">
            <a:extLst>
              <a:ext uri="{FF2B5EF4-FFF2-40B4-BE49-F238E27FC236}">
                <a16:creationId xmlns:a16="http://schemas.microsoft.com/office/drawing/2014/main" id="{0AEE66F2-AAFB-E7B4-74AD-6AEFE63105DE}"/>
              </a:ext>
            </a:extLst>
          </p:cNvPr>
          <p:cNvSpPr>
            <a:spLocks noGrp="1"/>
          </p:cNvSpPr>
          <p:nvPr>
            <p:ph type="body" sz="quarter" idx="25" hasCustomPrompt="1"/>
          </p:nvPr>
        </p:nvSpPr>
        <p:spPr>
          <a:xfrm>
            <a:off x="355599" y="2652452"/>
            <a:ext cx="3327401" cy="759823"/>
          </a:xfrm>
        </p:spPr>
        <p:txBody>
          <a:bodyPr anchor="b" anchorCtr="0">
            <a:spAutoFit/>
          </a:bodyPr>
          <a:lstStyle>
            <a:lvl1pPr>
              <a:lnSpc>
                <a:spcPts val="4700"/>
              </a:lnSpc>
              <a:spcAft>
                <a:spcPts val="0"/>
              </a:spcAft>
              <a:defRPr sz="12000" b="1">
                <a:solidFill>
                  <a:schemeClr val="bg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XX</a:t>
            </a:r>
          </a:p>
        </p:txBody>
      </p:sp>
      <p:sp>
        <p:nvSpPr>
          <p:cNvPr id="33" name="Description">
            <a:extLst>
              <a:ext uri="{FF2B5EF4-FFF2-40B4-BE49-F238E27FC236}">
                <a16:creationId xmlns:a16="http://schemas.microsoft.com/office/drawing/2014/main" id="{3EAB9C9B-A217-255A-C183-0547536ACCE7}"/>
              </a:ext>
            </a:extLst>
          </p:cNvPr>
          <p:cNvSpPr>
            <a:spLocks noGrp="1"/>
          </p:cNvSpPr>
          <p:nvPr>
            <p:ph type="body" sz="quarter" idx="24" hasCustomPrompt="1"/>
          </p:nvPr>
        </p:nvSpPr>
        <p:spPr>
          <a:xfrm>
            <a:off x="355599" y="3539505"/>
            <a:ext cx="3327401" cy="738664"/>
          </a:xfrm>
        </p:spPr>
        <p:txBody>
          <a:bodyPr anchor="b">
            <a:spAutoFit/>
          </a:bodyPr>
          <a:lstStyle>
            <a:lvl1pPr>
              <a:lnSpc>
                <a:spcPct val="100000"/>
              </a:lnSpc>
              <a:spcAft>
                <a:spcPts val="0"/>
              </a:spcAft>
              <a:defRPr sz="1600" b="0">
                <a:solidFill>
                  <a:schemeClr val="bg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36" name="Stat">
            <a:extLst>
              <a:ext uri="{FF2B5EF4-FFF2-40B4-BE49-F238E27FC236}">
                <a16:creationId xmlns:a16="http://schemas.microsoft.com/office/drawing/2014/main" id="{21091F16-717C-D6F7-9349-27D5B82A8157}"/>
              </a:ext>
            </a:extLst>
          </p:cNvPr>
          <p:cNvSpPr>
            <a:spLocks noGrp="1"/>
          </p:cNvSpPr>
          <p:nvPr>
            <p:ph type="body" sz="quarter" idx="27" hasCustomPrompt="1"/>
          </p:nvPr>
        </p:nvSpPr>
        <p:spPr>
          <a:xfrm>
            <a:off x="4470404" y="1269444"/>
            <a:ext cx="3327401" cy="759823"/>
          </a:xfrm>
        </p:spPr>
        <p:txBody>
          <a:bodyPr anchor="b" anchorCtr="0">
            <a:spAutoFit/>
          </a:bodyPr>
          <a:lstStyle>
            <a:lvl1pPr>
              <a:lnSpc>
                <a:spcPts val="4700"/>
              </a:lnSpc>
              <a:spcAft>
                <a:spcPts val="0"/>
              </a:spcAft>
              <a:defRPr sz="12000" b="1">
                <a:solidFill>
                  <a:schemeClr val="tx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XX</a:t>
            </a:r>
          </a:p>
        </p:txBody>
      </p:sp>
      <p:sp>
        <p:nvSpPr>
          <p:cNvPr id="35" name="Description">
            <a:extLst>
              <a:ext uri="{FF2B5EF4-FFF2-40B4-BE49-F238E27FC236}">
                <a16:creationId xmlns:a16="http://schemas.microsoft.com/office/drawing/2014/main" id="{9CC73F33-7A85-76AA-C8BF-0E0285FDF2BB}"/>
              </a:ext>
            </a:extLst>
          </p:cNvPr>
          <p:cNvSpPr>
            <a:spLocks noGrp="1"/>
          </p:cNvSpPr>
          <p:nvPr>
            <p:ph type="body" sz="quarter" idx="26" hasCustomPrompt="1"/>
          </p:nvPr>
        </p:nvSpPr>
        <p:spPr>
          <a:xfrm>
            <a:off x="4470404" y="2156497"/>
            <a:ext cx="3327401" cy="738664"/>
          </a:xfrm>
        </p:spPr>
        <p:txBody>
          <a:bodyPr anchor="b">
            <a:spAutoFit/>
          </a:bodyPr>
          <a:lstStyle>
            <a:lvl1pPr>
              <a:lnSpc>
                <a:spcPct val="100000"/>
              </a:lnSpc>
              <a:spcAft>
                <a:spcPts val="0"/>
              </a:spcAft>
              <a:defRPr sz="1600" b="0">
                <a:solidFill>
                  <a:schemeClr val="tx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38" name="Stat">
            <a:extLst>
              <a:ext uri="{FF2B5EF4-FFF2-40B4-BE49-F238E27FC236}">
                <a16:creationId xmlns:a16="http://schemas.microsoft.com/office/drawing/2014/main" id="{4154FE5A-B448-51DA-503C-C66E0D0E9C2F}"/>
              </a:ext>
            </a:extLst>
          </p:cNvPr>
          <p:cNvSpPr>
            <a:spLocks noGrp="1"/>
          </p:cNvSpPr>
          <p:nvPr>
            <p:ph type="body" sz="quarter" idx="29" hasCustomPrompt="1"/>
          </p:nvPr>
        </p:nvSpPr>
        <p:spPr>
          <a:xfrm>
            <a:off x="4470404" y="4455094"/>
            <a:ext cx="3327401" cy="759823"/>
          </a:xfrm>
        </p:spPr>
        <p:txBody>
          <a:bodyPr anchor="b" anchorCtr="0">
            <a:spAutoFit/>
          </a:bodyPr>
          <a:lstStyle>
            <a:lvl1pPr>
              <a:lnSpc>
                <a:spcPts val="4700"/>
              </a:lnSpc>
              <a:spcAft>
                <a:spcPts val="0"/>
              </a:spcAft>
              <a:defRPr sz="12000" b="1">
                <a:solidFill>
                  <a:schemeClr val="tx2"/>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XX</a:t>
            </a:r>
          </a:p>
        </p:txBody>
      </p:sp>
      <p:sp>
        <p:nvSpPr>
          <p:cNvPr id="37" name="Description">
            <a:extLst>
              <a:ext uri="{FF2B5EF4-FFF2-40B4-BE49-F238E27FC236}">
                <a16:creationId xmlns:a16="http://schemas.microsoft.com/office/drawing/2014/main" id="{420EEB6C-61B9-E10A-BB8C-A32A1FCA6AA7}"/>
              </a:ext>
            </a:extLst>
          </p:cNvPr>
          <p:cNvSpPr>
            <a:spLocks noGrp="1"/>
          </p:cNvSpPr>
          <p:nvPr>
            <p:ph type="body" sz="quarter" idx="28" hasCustomPrompt="1"/>
          </p:nvPr>
        </p:nvSpPr>
        <p:spPr>
          <a:xfrm>
            <a:off x="4470404" y="5342147"/>
            <a:ext cx="3327401" cy="738664"/>
          </a:xfrm>
        </p:spPr>
        <p:txBody>
          <a:bodyPr anchor="b">
            <a:spAutoFit/>
          </a:bodyPr>
          <a:lstStyle>
            <a:lvl1pPr>
              <a:lnSpc>
                <a:spcPct val="100000"/>
              </a:lnSpc>
              <a:spcAft>
                <a:spcPts val="0"/>
              </a:spcAft>
              <a:defRPr sz="1600" b="0">
                <a:solidFill>
                  <a:schemeClr val="tx2"/>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40" name="Stat">
            <a:extLst>
              <a:ext uri="{FF2B5EF4-FFF2-40B4-BE49-F238E27FC236}">
                <a16:creationId xmlns:a16="http://schemas.microsoft.com/office/drawing/2014/main" id="{5D50FD80-B8C0-77AF-5A14-78A5B772EF18}"/>
              </a:ext>
            </a:extLst>
          </p:cNvPr>
          <p:cNvSpPr>
            <a:spLocks noGrp="1"/>
          </p:cNvSpPr>
          <p:nvPr>
            <p:ph type="body" sz="quarter" idx="31" hasCustomPrompt="1"/>
          </p:nvPr>
        </p:nvSpPr>
        <p:spPr>
          <a:xfrm>
            <a:off x="8510590" y="1269444"/>
            <a:ext cx="3327401" cy="759823"/>
          </a:xfrm>
        </p:spPr>
        <p:txBody>
          <a:bodyPr anchor="b" anchorCtr="0">
            <a:spAutoFit/>
          </a:bodyPr>
          <a:lstStyle>
            <a:lvl1pPr>
              <a:lnSpc>
                <a:spcPts val="4700"/>
              </a:lnSpc>
              <a:spcAft>
                <a:spcPts val="0"/>
              </a:spcAft>
              <a:defRPr sz="12000" b="1">
                <a:solidFill>
                  <a:schemeClr val="tx2"/>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XX</a:t>
            </a:r>
          </a:p>
        </p:txBody>
      </p:sp>
      <p:sp>
        <p:nvSpPr>
          <p:cNvPr id="39" name="Description">
            <a:extLst>
              <a:ext uri="{FF2B5EF4-FFF2-40B4-BE49-F238E27FC236}">
                <a16:creationId xmlns:a16="http://schemas.microsoft.com/office/drawing/2014/main" id="{1B983C11-C11D-836A-6CEF-660E42214A8F}"/>
              </a:ext>
            </a:extLst>
          </p:cNvPr>
          <p:cNvSpPr>
            <a:spLocks noGrp="1"/>
          </p:cNvSpPr>
          <p:nvPr>
            <p:ph type="body" sz="quarter" idx="30" hasCustomPrompt="1"/>
          </p:nvPr>
        </p:nvSpPr>
        <p:spPr>
          <a:xfrm>
            <a:off x="8510590" y="2156497"/>
            <a:ext cx="3327401" cy="738664"/>
          </a:xfrm>
        </p:spPr>
        <p:txBody>
          <a:bodyPr anchor="b">
            <a:spAutoFit/>
          </a:bodyPr>
          <a:lstStyle>
            <a:lvl1pPr>
              <a:lnSpc>
                <a:spcPct val="100000"/>
              </a:lnSpc>
              <a:spcAft>
                <a:spcPts val="0"/>
              </a:spcAft>
              <a:defRPr sz="1600" b="0">
                <a:solidFill>
                  <a:srgbClr val="010035"/>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pic>
        <p:nvPicPr>
          <p:cNvPr id="43" name="Illustration">
            <a:extLst>
              <a:ext uri="{FF2B5EF4-FFF2-40B4-BE49-F238E27FC236}">
                <a16:creationId xmlns:a16="http://schemas.microsoft.com/office/drawing/2014/main" id="{1EE36320-4EEB-0CB9-8AB2-39FC09FB49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34810" y="3458053"/>
            <a:ext cx="2640851" cy="2640851"/>
          </a:xfrm>
          <a:prstGeom prst="rect">
            <a:avLst/>
          </a:prstGeom>
        </p:spPr>
      </p:pic>
    </p:spTree>
    <p:extLst>
      <p:ext uri="{BB962C8B-B14F-4D97-AF65-F5344CB8AC3E}">
        <p14:creationId xmlns:p14="http://schemas.microsoft.com/office/powerpoint/2010/main" val="18862638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 Subtitle | Four Stats">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D9E7C971-C7A0-9E55-EB1D-6300855A1970}"/>
              </a:ext>
            </a:extLst>
          </p:cNvPr>
          <p:cNvSpPr/>
          <p:nvPr userDrawn="1"/>
        </p:nvSpPr>
        <p:spPr>
          <a:xfrm>
            <a:off x="1" y="1612900"/>
            <a:ext cx="12193588" cy="4758403"/>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050">
              <a:solidFill>
                <a:schemeClr val="tx1"/>
              </a:solidFill>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67303" cy="553998"/>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1467303" cy="328295"/>
          </a:xfrm>
          <a:prstGeom prst="rect">
            <a:avLst/>
          </a:prstGeom>
        </p:spPr>
        <p:txBody>
          <a:bodyPr/>
          <a:lstStyle>
            <a:lvl1pPr>
              <a:defRPr sz="2000">
                <a:solidFill>
                  <a:schemeClr val="tx2"/>
                </a:solidFill>
                <a:latin typeface="Taub Sans Text" pitchFamily="2" charset="77"/>
                <a:ea typeface="Taub Sans Text" pitchFamily="2" charset="77"/>
              </a:defRPr>
            </a:lvl1pPr>
            <a:lvl4pPr>
              <a:defRPr/>
            </a:lvl4pPr>
          </a:lstStyle>
          <a:p>
            <a:pPr lvl="0"/>
            <a:r>
              <a:rPr lang="en-US" dirty="0"/>
              <a:t>Subtitle in sentence case, 20-pt</a:t>
            </a:r>
          </a:p>
        </p:txBody>
      </p:sp>
      <p:sp>
        <p:nvSpPr>
          <p:cNvPr id="4" name="Text">
            <a:extLst>
              <a:ext uri="{FF2B5EF4-FFF2-40B4-BE49-F238E27FC236}">
                <a16:creationId xmlns:a16="http://schemas.microsoft.com/office/drawing/2014/main" id="{50A40591-1874-F1C2-6427-AAC43D9F9ABF}"/>
              </a:ext>
            </a:extLst>
          </p:cNvPr>
          <p:cNvSpPr>
            <a:spLocks noGrp="1"/>
          </p:cNvSpPr>
          <p:nvPr>
            <p:ph type="body" sz="quarter" idx="24" hasCustomPrompt="1"/>
          </p:nvPr>
        </p:nvSpPr>
        <p:spPr>
          <a:xfrm>
            <a:off x="673098" y="4615115"/>
            <a:ext cx="2197101" cy="861774"/>
          </a:xfrm>
        </p:spPr>
        <p:txBody>
          <a:bodyPr anchor="b">
            <a:spAutoFit/>
          </a:bodyPr>
          <a:lstStyle>
            <a:lvl1pPr algn="ctr">
              <a:lnSpc>
                <a:spcPct val="100000"/>
              </a:lnSpc>
              <a:spcAft>
                <a:spcPts val="0"/>
              </a:spcAft>
              <a:defRPr sz="1400" b="0">
                <a:solidFill>
                  <a:schemeClr val="tx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9" name="Text">
            <a:extLst>
              <a:ext uri="{FF2B5EF4-FFF2-40B4-BE49-F238E27FC236}">
                <a16:creationId xmlns:a16="http://schemas.microsoft.com/office/drawing/2014/main" id="{BA77562B-1A0F-4B2B-2EB6-27628475E6B7}"/>
              </a:ext>
            </a:extLst>
          </p:cNvPr>
          <p:cNvSpPr>
            <a:spLocks noGrp="1"/>
          </p:cNvSpPr>
          <p:nvPr>
            <p:ph type="body" sz="quarter" idx="26" hasCustomPrompt="1"/>
          </p:nvPr>
        </p:nvSpPr>
        <p:spPr>
          <a:xfrm>
            <a:off x="3556688" y="4615115"/>
            <a:ext cx="2197101" cy="861774"/>
          </a:xfrm>
        </p:spPr>
        <p:txBody>
          <a:bodyPr anchor="b">
            <a:spAutoFit/>
          </a:bodyPr>
          <a:lstStyle>
            <a:lvl1pPr algn="ctr">
              <a:lnSpc>
                <a:spcPct val="100000"/>
              </a:lnSpc>
              <a:spcAft>
                <a:spcPts val="0"/>
              </a:spcAft>
              <a:defRPr sz="1400" b="0">
                <a:solidFill>
                  <a:schemeClr val="tx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13" name="Text">
            <a:extLst>
              <a:ext uri="{FF2B5EF4-FFF2-40B4-BE49-F238E27FC236}">
                <a16:creationId xmlns:a16="http://schemas.microsoft.com/office/drawing/2014/main" id="{9A3EA4AC-093F-2BCA-B9F6-6883B89FE417}"/>
              </a:ext>
            </a:extLst>
          </p:cNvPr>
          <p:cNvSpPr>
            <a:spLocks noGrp="1"/>
          </p:cNvSpPr>
          <p:nvPr>
            <p:ph type="body" sz="quarter" idx="28" hasCustomPrompt="1"/>
          </p:nvPr>
        </p:nvSpPr>
        <p:spPr>
          <a:xfrm>
            <a:off x="6440278" y="4615115"/>
            <a:ext cx="2197101" cy="861774"/>
          </a:xfrm>
        </p:spPr>
        <p:txBody>
          <a:bodyPr anchor="b">
            <a:spAutoFit/>
          </a:bodyPr>
          <a:lstStyle>
            <a:lvl1pPr algn="ctr">
              <a:lnSpc>
                <a:spcPct val="100000"/>
              </a:lnSpc>
              <a:spcAft>
                <a:spcPts val="0"/>
              </a:spcAft>
              <a:defRPr sz="1400" b="0">
                <a:solidFill>
                  <a:schemeClr val="tx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16" name="Text">
            <a:extLst>
              <a:ext uri="{FF2B5EF4-FFF2-40B4-BE49-F238E27FC236}">
                <a16:creationId xmlns:a16="http://schemas.microsoft.com/office/drawing/2014/main" id="{7ADB9A93-4311-A270-5A20-7625C994656E}"/>
              </a:ext>
            </a:extLst>
          </p:cNvPr>
          <p:cNvSpPr>
            <a:spLocks noGrp="1"/>
          </p:cNvSpPr>
          <p:nvPr>
            <p:ph type="body" sz="quarter" idx="30" hasCustomPrompt="1"/>
          </p:nvPr>
        </p:nvSpPr>
        <p:spPr>
          <a:xfrm>
            <a:off x="9323867" y="4615115"/>
            <a:ext cx="2197101" cy="861774"/>
          </a:xfrm>
        </p:spPr>
        <p:txBody>
          <a:bodyPr anchor="b">
            <a:spAutoFit/>
          </a:bodyPr>
          <a:lstStyle>
            <a:lvl1pPr algn="ctr">
              <a:lnSpc>
                <a:spcPct val="100000"/>
              </a:lnSpc>
              <a:spcAft>
                <a:spcPts val="0"/>
              </a:spcAft>
              <a:defRPr sz="1400" b="0">
                <a:solidFill>
                  <a:schemeClr val="tx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Tree>
    <p:extLst>
      <p:ext uri="{BB962C8B-B14F-4D97-AF65-F5344CB8AC3E}">
        <p14:creationId xmlns:p14="http://schemas.microsoft.com/office/powerpoint/2010/main" val="17195375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 Subtitle | Timeline">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D9E7C971-C7A0-9E55-EB1D-6300855A1970}"/>
              </a:ext>
            </a:extLst>
          </p:cNvPr>
          <p:cNvSpPr/>
          <p:nvPr userDrawn="1"/>
        </p:nvSpPr>
        <p:spPr>
          <a:xfrm>
            <a:off x="1" y="1612900"/>
            <a:ext cx="12193588" cy="4758403"/>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050">
              <a:solidFill>
                <a:schemeClr val="tx1"/>
              </a:solidFill>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67303" cy="553998"/>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1467303" cy="328295"/>
          </a:xfrm>
          <a:prstGeom prst="rect">
            <a:avLst/>
          </a:prstGeom>
        </p:spPr>
        <p:txBody>
          <a:bodyPr/>
          <a:lstStyle>
            <a:lvl1pPr>
              <a:defRPr sz="2000">
                <a:solidFill>
                  <a:schemeClr val="tx2"/>
                </a:solidFill>
                <a:latin typeface="Taub Sans Text" pitchFamily="2" charset="77"/>
                <a:ea typeface="Taub Sans Text" pitchFamily="2" charset="77"/>
              </a:defRPr>
            </a:lvl1pPr>
            <a:lvl4pPr>
              <a:defRPr/>
            </a:lvl4pPr>
          </a:lstStyle>
          <a:p>
            <a:pPr lvl="0"/>
            <a:r>
              <a:rPr lang="en-US" dirty="0"/>
              <a:t>Subtitle in sentence case, 20-pt</a:t>
            </a:r>
          </a:p>
        </p:txBody>
      </p:sp>
    </p:spTree>
    <p:extLst>
      <p:ext uri="{BB962C8B-B14F-4D97-AF65-F5344CB8AC3E}">
        <p14:creationId xmlns:p14="http://schemas.microsoft.com/office/powerpoint/2010/main" val="363196085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Stat + Photo">
    <p:bg>
      <p:bgPr>
        <a:solidFill>
          <a:schemeClr val="bg2"/>
        </a:solidFill>
        <a:effectLst/>
      </p:bgPr>
    </p:bg>
    <p:spTree>
      <p:nvGrpSpPr>
        <p:cNvPr id="1" name=""/>
        <p:cNvGrpSpPr/>
        <p:nvPr/>
      </p:nvGrpSpPr>
      <p:grpSpPr>
        <a:xfrm>
          <a:off x="0" y="0"/>
          <a:ext cx="0" cy="0"/>
          <a:chOff x="0" y="0"/>
          <a:chExt cx="0" cy="0"/>
        </a:xfrm>
      </p:grpSpPr>
      <p:sp>
        <p:nvSpPr>
          <p:cNvPr id="4" name="Stat">
            <a:extLst>
              <a:ext uri="{FF2B5EF4-FFF2-40B4-BE49-F238E27FC236}">
                <a16:creationId xmlns:a16="http://schemas.microsoft.com/office/drawing/2014/main" id="{B9B404DE-07E6-12CC-A29D-DF6B70AAB7CB}"/>
              </a:ext>
            </a:extLst>
          </p:cNvPr>
          <p:cNvSpPr>
            <a:spLocks noGrp="1"/>
          </p:cNvSpPr>
          <p:nvPr>
            <p:ph type="body" sz="quarter" idx="25" hasCustomPrompt="1"/>
          </p:nvPr>
        </p:nvSpPr>
        <p:spPr>
          <a:xfrm>
            <a:off x="355599" y="2732234"/>
            <a:ext cx="3975101" cy="759823"/>
          </a:xfrm>
        </p:spPr>
        <p:txBody>
          <a:bodyPr anchor="ctr">
            <a:spAutoFit/>
          </a:bodyPr>
          <a:lstStyle>
            <a:lvl1pPr>
              <a:lnSpc>
                <a:spcPts val="4700"/>
              </a:lnSpc>
              <a:spcAft>
                <a:spcPts val="0"/>
              </a:spcAft>
              <a:defRPr sz="12000" b="1">
                <a:solidFill>
                  <a:schemeClr val="tx2"/>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XX%</a:t>
            </a:r>
          </a:p>
        </p:txBody>
      </p:sp>
      <p:sp>
        <p:nvSpPr>
          <p:cNvPr id="2" name="Text Placeholder">
            <a:extLst>
              <a:ext uri="{FF2B5EF4-FFF2-40B4-BE49-F238E27FC236}">
                <a16:creationId xmlns:a16="http://schemas.microsoft.com/office/drawing/2014/main" id="{74B6EC36-2CF9-CC33-E0D4-D5446266F6B0}"/>
              </a:ext>
            </a:extLst>
          </p:cNvPr>
          <p:cNvSpPr>
            <a:spLocks noGrp="1"/>
          </p:cNvSpPr>
          <p:nvPr>
            <p:ph type="body" sz="quarter" idx="24" hasCustomPrompt="1"/>
          </p:nvPr>
        </p:nvSpPr>
        <p:spPr>
          <a:xfrm>
            <a:off x="355599" y="3635295"/>
            <a:ext cx="3975101" cy="830997"/>
          </a:xfrm>
        </p:spPr>
        <p:txBody>
          <a:bodyPr anchor="b">
            <a:spAutoFit/>
          </a:bodyPr>
          <a:lstStyle>
            <a:lvl1pPr>
              <a:lnSpc>
                <a:spcPct val="100000"/>
              </a:lnSpc>
              <a:spcAft>
                <a:spcPts val="0"/>
              </a:spcAft>
              <a:defRPr sz="1800" b="0">
                <a:solidFill>
                  <a:schemeClr val="tx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7" name="Copyright">
            <a:extLst>
              <a:ext uri="{FF2B5EF4-FFF2-40B4-BE49-F238E27FC236}">
                <a16:creationId xmlns:a16="http://schemas.microsoft.com/office/drawing/2014/main" id="{DD960BE7-E171-8620-60B9-B3DAFC5B9304}"/>
              </a:ext>
              <a:ext uri="{C183D7F6-B498-43B3-948B-1728B52AA6E4}">
                <adec:decorative xmlns:adec="http://schemas.microsoft.com/office/drawing/2017/decorative" val="1"/>
              </a:ext>
            </a:extLst>
          </p:cNvPr>
          <p:cNvSpPr txBox="1"/>
          <p:nvPr userDrawn="1"/>
        </p:nvSpPr>
        <p:spPr>
          <a:xfrm>
            <a:off x="369132"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rgbClr val="010035"/>
                </a:solidFill>
                <a:latin typeface="+mn-lt"/>
              </a:rPr>
              <a:t>Copyright © 2025 ADP, Inc. </a:t>
            </a:r>
          </a:p>
        </p:txBody>
      </p:sp>
      <p:sp>
        <p:nvSpPr>
          <p:cNvPr id="8" name="footer">
            <a:extLst>
              <a:ext uri="{FF2B5EF4-FFF2-40B4-BE49-F238E27FC236}">
                <a16:creationId xmlns:a16="http://schemas.microsoft.com/office/drawing/2014/main" id="{06790553-7B88-C557-DC71-36EA70C477B1}"/>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rgbClr val="010035"/>
                </a:solidFill>
              </a:rPr>
              <a:t>This footer is for global security classifications.</a:t>
            </a:r>
          </a:p>
        </p:txBody>
      </p:sp>
      <p:sp>
        <p:nvSpPr>
          <p:cNvPr id="12" name="Background">
            <a:extLst>
              <a:ext uri="{FF2B5EF4-FFF2-40B4-BE49-F238E27FC236}">
                <a16:creationId xmlns:a16="http://schemas.microsoft.com/office/drawing/2014/main" id="{62335E16-5586-BB87-1B8E-FDB4B0C41500}"/>
              </a:ext>
              <a:ext uri="{C183D7F6-B498-43B3-948B-1728B52AA6E4}">
                <adec:decorative xmlns:adec="http://schemas.microsoft.com/office/drawing/2017/decorative" val="1"/>
              </a:ext>
            </a:extLst>
          </p:cNvPr>
          <p:cNvSpPr/>
          <p:nvPr userDrawn="1"/>
        </p:nvSpPr>
        <p:spPr>
          <a:xfrm>
            <a:off x="9535886" y="-11150"/>
            <a:ext cx="2657702" cy="686915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13" name="Image">
            <a:extLst>
              <a:ext uri="{FF2B5EF4-FFF2-40B4-BE49-F238E27FC236}">
                <a16:creationId xmlns:a16="http://schemas.microsoft.com/office/drawing/2014/main" id="{9A2CEFE5-9F02-AF6A-0ECB-761887F03179}"/>
              </a:ext>
              <a:ext uri="{C183D7F6-B498-43B3-948B-1728B52AA6E4}">
                <adec:decorative xmlns:adec="http://schemas.microsoft.com/office/drawing/2017/decorative" val="1"/>
              </a:ext>
            </a:extLst>
          </p:cNvPr>
          <p:cNvSpPr>
            <a:spLocks noGrp="1"/>
          </p:cNvSpPr>
          <p:nvPr>
            <p:ph type="pic" sz="quarter" idx="21" hasCustomPrompt="1"/>
          </p:nvPr>
        </p:nvSpPr>
        <p:spPr>
          <a:xfrm>
            <a:off x="6892250" y="800100"/>
            <a:ext cx="5301338" cy="5257800"/>
          </a:xfrm>
          <a:noFill/>
          <a:ln>
            <a:noFill/>
          </a:ln>
        </p:spPr>
        <p:txBody>
          <a:bodyPr anchor="ctr"/>
          <a:lstStyle>
            <a:lvl1pPr algn="ctr">
              <a:defRPr sz="1600">
                <a:solidFill>
                  <a:schemeClr val="tx1"/>
                </a:solidFill>
              </a:defRPr>
            </a:lvl1pPr>
          </a:lstStyle>
          <a:p>
            <a:r>
              <a:rPr lang="en-US" dirty="0"/>
              <a:t> </a:t>
            </a:r>
          </a:p>
        </p:txBody>
      </p:sp>
      <p:sp>
        <p:nvSpPr>
          <p:cNvPr id="14" name="Number">
            <a:extLst>
              <a:ext uri="{FF2B5EF4-FFF2-40B4-BE49-F238E27FC236}">
                <a16:creationId xmlns:a16="http://schemas.microsoft.com/office/drawing/2014/main" id="{C7097618-2DF1-5107-459A-8AAC26B67C5C}"/>
              </a:ext>
              <a:ext uri="{C183D7F6-B498-43B3-948B-1728B52AA6E4}">
                <adec:decorative xmlns:adec="http://schemas.microsoft.com/office/drawing/2017/decorative" val="1"/>
              </a:ext>
            </a:extLst>
          </p:cNvPr>
          <p:cNvSpPr txBox="1">
            <a:spLocks/>
          </p:cNvSpPr>
          <p:nvPr userDrawn="1"/>
        </p:nvSpPr>
        <p:spPr>
          <a:xfrm>
            <a:off x="10659600" y="6554384"/>
            <a:ext cx="117020"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smtClean="0">
                <a:solidFill>
                  <a:schemeClr val="bg1"/>
                </a:solidFill>
              </a:rPr>
              <a:pPr/>
              <a:t>‹Nº›</a:t>
            </a:fld>
            <a:endParaRPr lang="en-US" sz="800" dirty="0">
              <a:solidFill>
                <a:schemeClr val="bg1"/>
              </a:solidFill>
            </a:endParaRPr>
          </a:p>
        </p:txBody>
      </p:sp>
      <p:sp>
        <p:nvSpPr>
          <p:cNvPr id="15" name="ADP ">
            <a:extLst>
              <a:ext uri="{FF2B5EF4-FFF2-40B4-BE49-F238E27FC236}">
                <a16:creationId xmlns:a16="http://schemas.microsoft.com/office/drawing/2014/main" id="{A5CE846C-8733-1AEA-31AD-E639EA89A409}"/>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20271215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wo Stat + Photo">
    <p:bg>
      <p:bgPr>
        <a:solidFill>
          <a:schemeClr val="bg2"/>
        </a:solidFill>
        <a:effectLst/>
      </p:bgPr>
    </p:bg>
    <p:spTree>
      <p:nvGrpSpPr>
        <p:cNvPr id="1" name=""/>
        <p:cNvGrpSpPr/>
        <p:nvPr/>
      </p:nvGrpSpPr>
      <p:grpSpPr>
        <a:xfrm>
          <a:off x="0" y="0"/>
          <a:ext cx="0" cy="0"/>
          <a:chOff x="0" y="0"/>
          <a:chExt cx="0" cy="0"/>
        </a:xfrm>
      </p:grpSpPr>
      <p:sp>
        <p:nvSpPr>
          <p:cNvPr id="4" name="Stat">
            <a:extLst>
              <a:ext uri="{FF2B5EF4-FFF2-40B4-BE49-F238E27FC236}">
                <a16:creationId xmlns:a16="http://schemas.microsoft.com/office/drawing/2014/main" id="{B9B404DE-07E6-12CC-A29D-DF6B70AAB7CB}"/>
              </a:ext>
            </a:extLst>
          </p:cNvPr>
          <p:cNvSpPr>
            <a:spLocks noGrp="1"/>
          </p:cNvSpPr>
          <p:nvPr>
            <p:ph type="body" sz="quarter" idx="25" hasCustomPrompt="1"/>
          </p:nvPr>
        </p:nvSpPr>
        <p:spPr>
          <a:xfrm>
            <a:off x="622300" y="1401031"/>
            <a:ext cx="3975101" cy="708527"/>
          </a:xfrm>
        </p:spPr>
        <p:txBody>
          <a:bodyPr anchor="ctr">
            <a:spAutoFit/>
          </a:bodyPr>
          <a:lstStyle>
            <a:lvl1pPr>
              <a:lnSpc>
                <a:spcPts val="4700"/>
              </a:lnSpc>
              <a:spcAft>
                <a:spcPts val="0"/>
              </a:spcAft>
              <a:defRPr sz="10000" b="1">
                <a:solidFill>
                  <a:schemeClr val="tx2"/>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XX%</a:t>
            </a:r>
          </a:p>
        </p:txBody>
      </p:sp>
      <p:sp>
        <p:nvSpPr>
          <p:cNvPr id="2" name="Text Placeholder">
            <a:extLst>
              <a:ext uri="{FF2B5EF4-FFF2-40B4-BE49-F238E27FC236}">
                <a16:creationId xmlns:a16="http://schemas.microsoft.com/office/drawing/2014/main" id="{74B6EC36-2CF9-CC33-E0D4-D5446266F6B0}"/>
              </a:ext>
            </a:extLst>
          </p:cNvPr>
          <p:cNvSpPr>
            <a:spLocks noGrp="1"/>
          </p:cNvSpPr>
          <p:nvPr>
            <p:ph type="body" sz="quarter" idx="24" hasCustomPrompt="1"/>
          </p:nvPr>
        </p:nvSpPr>
        <p:spPr>
          <a:xfrm>
            <a:off x="622300" y="2370777"/>
            <a:ext cx="3975101" cy="738664"/>
          </a:xfrm>
        </p:spPr>
        <p:txBody>
          <a:bodyPr anchor="b">
            <a:spAutoFit/>
          </a:bodyPr>
          <a:lstStyle>
            <a:lvl1pPr>
              <a:lnSpc>
                <a:spcPct val="100000"/>
              </a:lnSpc>
              <a:spcAft>
                <a:spcPts val="0"/>
              </a:spcAft>
              <a:defRPr sz="1600" b="0">
                <a:solidFill>
                  <a:schemeClr val="tx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25" name="Stat">
            <a:extLst>
              <a:ext uri="{FF2B5EF4-FFF2-40B4-BE49-F238E27FC236}">
                <a16:creationId xmlns:a16="http://schemas.microsoft.com/office/drawing/2014/main" id="{BAF64AFF-1E9F-72DE-8176-6D56AB8E9E57}"/>
              </a:ext>
            </a:extLst>
          </p:cNvPr>
          <p:cNvSpPr>
            <a:spLocks noGrp="1"/>
          </p:cNvSpPr>
          <p:nvPr>
            <p:ph type="body" sz="quarter" idx="27" hasCustomPrompt="1"/>
          </p:nvPr>
        </p:nvSpPr>
        <p:spPr>
          <a:xfrm>
            <a:off x="622300" y="4365457"/>
            <a:ext cx="3975101" cy="708527"/>
          </a:xfrm>
        </p:spPr>
        <p:txBody>
          <a:bodyPr anchor="ctr">
            <a:spAutoFit/>
          </a:bodyPr>
          <a:lstStyle>
            <a:lvl1pPr>
              <a:lnSpc>
                <a:spcPts val="4700"/>
              </a:lnSpc>
              <a:spcAft>
                <a:spcPts val="0"/>
              </a:spcAft>
              <a:defRPr sz="10000" b="1">
                <a:solidFill>
                  <a:schemeClr val="tx2"/>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XX%</a:t>
            </a:r>
          </a:p>
        </p:txBody>
      </p:sp>
      <p:sp>
        <p:nvSpPr>
          <p:cNvPr id="24" name="Text Placeholder">
            <a:extLst>
              <a:ext uri="{FF2B5EF4-FFF2-40B4-BE49-F238E27FC236}">
                <a16:creationId xmlns:a16="http://schemas.microsoft.com/office/drawing/2014/main" id="{0F8E38B4-B625-8A0E-1974-48A69D857CD1}"/>
              </a:ext>
            </a:extLst>
          </p:cNvPr>
          <p:cNvSpPr>
            <a:spLocks noGrp="1"/>
          </p:cNvSpPr>
          <p:nvPr>
            <p:ph type="body" sz="quarter" idx="26" hasCustomPrompt="1"/>
          </p:nvPr>
        </p:nvSpPr>
        <p:spPr>
          <a:xfrm>
            <a:off x="622300" y="5335203"/>
            <a:ext cx="3975101" cy="738664"/>
          </a:xfrm>
        </p:spPr>
        <p:txBody>
          <a:bodyPr anchor="b">
            <a:spAutoFit/>
          </a:bodyPr>
          <a:lstStyle>
            <a:lvl1pPr>
              <a:lnSpc>
                <a:spcPct val="100000"/>
              </a:lnSpc>
              <a:spcAft>
                <a:spcPts val="0"/>
              </a:spcAft>
              <a:defRPr sz="1600" b="0">
                <a:solidFill>
                  <a:schemeClr val="tx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12" name="Background">
            <a:extLst>
              <a:ext uri="{FF2B5EF4-FFF2-40B4-BE49-F238E27FC236}">
                <a16:creationId xmlns:a16="http://schemas.microsoft.com/office/drawing/2014/main" id="{62335E16-5586-BB87-1B8E-FDB4B0C41500}"/>
              </a:ext>
              <a:ext uri="{C183D7F6-B498-43B3-948B-1728B52AA6E4}">
                <adec:decorative xmlns:adec="http://schemas.microsoft.com/office/drawing/2017/decorative" val="1"/>
              </a:ext>
            </a:extLst>
          </p:cNvPr>
          <p:cNvSpPr/>
          <p:nvPr userDrawn="1"/>
        </p:nvSpPr>
        <p:spPr>
          <a:xfrm>
            <a:off x="9535886" y="-11150"/>
            <a:ext cx="2657702" cy="686915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13" name="Image">
            <a:extLst>
              <a:ext uri="{FF2B5EF4-FFF2-40B4-BE49-F238E27FC236}">
                <a16:creationId xmlns:a16="http://schemas.microsoft.com/office/drawing/2014/main" id="{9A2CEFE5-9F02-AF6A-0ECB-761887F03179}"/>
              </a:ext>
              <a:ext uri="{C183D7F6-B498-43B3-948B-1728B52AA6E4}">
                <adec:decorative xmlns:adec="http://schemas.microsoft.com/office/drawing/2017/decorative" val="1"/>
              </a:ext>
            </a:extLst>
          </p:cNvPr>
          <p:cNvSpPr>
            <a:spLocks noGrp="1"/>
          </p:cNvSpPr>
          <p:nvPr>
            <p:ph type="pic" sz="quarter" idx="21" hasCustomPrompt="1"/>
          </p:nvPr>
        </p:nvSpPr>
        <p:spPr>
          <a:xfrm>
            <a:off x="6892250" y="800100"/>
            <a:ext cx="5301338" cy="5257800"/>
          </a:xfrm>
          <a:noFill/>
          <a:ln>
            <a:noFill/>
          </a:ln>
        </p:spPr>
        <p:txBody>
          <a:bodyPr anchor="ctr"/>
          <a:lstStyle>
            <a:lvl1pPr algn="ctr">
              <a:defRPr sz="1600">
                <a:solidFill>
                  <a:schemeClr val="tx1"/>
                </a:solidFill>
              </a:defRPr>
            </a:lvl1pPr>
          </a:lstStyle>
          <a:p>
            <a:r>
              <a:rPr lang="en-US" dirty="0"/>
              <a:t> </a:t>
            </a:r>
          </a:p>
        </p:txBody>
      </p:sp>
      <p:sp>
        <p:nvSpPr>
          <p:cNvPr id="14" name="Number">
            <a:extLst>
              <a:ext uri="{FF2B5EF4-FFF2-40B4-BE49-F238E27FC236}">
                <a16:creationId xmlns:a16="http://schemas.microsoft.com/office/drawing/2014/main" id="{C7097618-2DF1-5107-459A-8AAC26B67C5C}"/>
              </a:ext>
              <a:ext uri="{C183D7F6-B498-43B3-948B-1728B52AA6E4}">
                <adec:decorative xmlns:adec="http://schemas.microsoft.com/office/drawing/2017/decorative" val="1"/>
              </a:ext>
            </a:extLst>
          </p:cNvPr>
          <p:cNvSpPr txBox="1">
            <a:spLocks/>
          </p:cNvSpPr>
          <p:nvPr userDrawn="1"/>
        </p:nvSpPr>
        <p:spPr>
          <a:xfrm>
            <a:off x="10659600" y="6554384"/>
            <a:ext cx="117020"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smtClean="0">
                <a:solidFill>
                  <a:schemeClr val="bg1"/>
                </a:solidFill>
              </a:rPr>
              <a:pPr/>
              <a:t>‹Nº›</a:t>
            </a:fld>
            <a:endParaRPr lang="en-US" sz="800" dirty="0">
              <a:solidFill>
                <a:schemeClr val="bg1"/>
              </a:solidFill>
            </a:endParaRPr>
          </a:p>
        </p:txBody>
      </p:sp>
      <p:sp>
        <p:nvSpPr>
          <p:cNvPr id="7" name="Copyright">
            <a:extLst>
              <a:ext uri="{FF2B5EF4-FFF2-40B4-BE49-F238E27FC236}">
                <a16:creationId xmlns:a16="http://schemas.microsoft.com/office/drawing/2014/main" id="{DD960BE7-E171-8620-60B9-B3DAFC5B9304}"/>
              </a:ext>
              <a:ext uri="{C183D7F6-B498-43B3-948B-1728B52AA6E4}">
                <adec:decorative xmlns:adec="http://schemas.microsoft.com/office/drawing/2017/decorative" val="1"/>
              </a:ext>
            </a:extLst>
          </p:cNvPr>
          <p:cNvSpPr txBox="1"/>
          <p:nvPr userDrawn="1"/>
        </p:nvSpPr>
        <p:spPr>
          <a:xfrm>
            <a:off x="369132" y="6554384"/>
            <a:ext cx="117820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defRPr>
                <a:solidFill>
                  <a:srgbClr val="FFFFFF"/>
                </a:solidFill>
              </a:defRPr>
            </a:lvl1pPr>
          </a:lstStyle>
          <a:p>
            <a:r>
              <a:rPr lang="en-US" sz="800" dirty="0">
                <a:solidFill>
                  <a:srgbClr val="010035"/>
                </a:solidFill>
                <a:latin typeface="+mn-lt"/>
              </a:rPr>
              <a:t>Copyright © 2025 ADP, Inc. </a:t>
            </a:r>
          </a:p>
        </p:txBody>
      </p:sp>
      <p:sp>
        <p:nvSpPr>
          <p:cNvPr id="8" name="footer">
            <a:extLst>
              <a:ext uri="{FF2B5EF4-FFF2-40B4-BE49-F238E27FC236}">
                <a16:creationId xmlns:a16="http://schemas.microsoft.com/office/drawing/2014/main" id="{06790553-7B88-C557-DC71-36EA70C477B1}"/>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rgbClr val="010035"/>
                </a:solidFill>
              </a:rPr>
              <a:t>This footer is for global security classifications.</a:t>
            </a:r>
          </a:p>
        </p:txBody>
      </p:sp>
      <p:sp>
        <p:nvSpPr>
          <p:cNvPr id="15" name="ADP ">
            <a:extLst>
              <a:ext uri="{FF2B5EF4-FFF2-40B4-BE49-F238E27FC236}">
                <a16:creationId xmlns:a16="http://schemas.microsoft.com/office/drawing/2014/main" id="{A5CE846C-8733-1AEA-31AD-E639EA89A409}"/>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08441331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Cover A Red">
    <p:bg>
      <p:bgPr>
        <a:solidFill>
          <a:schemeClr val="tx2"/>
        </a:solidFill>
        <a:effectLst/>
      </p:bgPr>
    </p:bg>
    <p:spTree>
      <p:nvGrpSpPr>
        <p:cNvPr id="1" name=""/>
        <p:cNvGrpSpPr/>
        <p:nvPr/>
      </p:nvGrpSpPr>
      <p:grpSpPr>
        <a:xfrm>
          <a:off x="0" y="0"/>
          <a:ext cx="0" cy="0"/>
          <a:chOff x="0" y="0"/>
          <a:chExt cx="0" cy="0"/>
        </a:xfrm>
      </p:grpSpPr>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54384" y="1311447"/>
            <a:ext cx="6171498" cy="1378981"/>
          </a:xfrm>
          <a:prstGeom prst="rect">
            <a:avLst/>
          </a:prstGeom>
        </p:spPr>
        <p:txBody>
          <a:bodyPr/>
          <a:lstStyle>
            <a:lvl1pPr>
              <a:lnSpc>
                <a:spcPct val="90000"/>
              </a:lnSpc>
              <a:spcAft>
                <a:spcPts val="6400"/>
              </a:spcAft>
              <a:defRPr sz="48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a:t>
            </a:r>
          </a:p>
        </p:txBody>
      </p:sp>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54384" y="2936915"/>
            <a:ext cx="6160629" cy="397422"/>
          </a:xfrm>
          <a:prstGeom prst="rect">
            <a:avLst/>
          </a:prstGeom>
        </p:spPr>
        <p:txBody>
          <a:bodyPr/>
          <a:lstStyle>
            <a:lvl1pPr>
              <a:defRPr sz="2400">
                <a:solidFill>
                  <a:schemeClr val="bg1"/>
                </a:solidFill>
                <a:latin typeface="Taub Sans Text" pitchFamily="2" charset="77"/>
                <a:ea typeface="Taub Sans Text"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6" name="Date location">
            <a:extLst>
              <a:ext uri="{FF2B5EF4-FFF2-40B4-BE49-F238E27FC236}">
                <a16:creationId xmlns:a16="http://schemas.microsoft.com/office/drawing/2014/main" id="{3C684969-B203-27B6-804C-CF31D1D60B7F}"/>
              </a:ext>
            </a:extLst>
          </p:cNvPr>
          <p:cNvSpPr>
            <a:spLocks noGrp="1"/>
          </p:cNvSpPr>
          <p:nvPr>
            <p:ph type="body" sz="quarter" idx="11"/>
          </p:nvPr>
        </p:nvSpPr>
        <p:spPr>
          <a:xfrm>
            <a:off x="354384" y="4027604"/>
            <a:ext cx="6160629" cy="295974"/>
          </a:xfrm>
          <a:prstGeom prst="rect">
            <a:avLst/>
          </a:prstGeom>
        </p:spPr>
        <p:txBody>
          <a:bodyPr/>
          <a:lstStyle>
            <a:lvl1pPr>
              <a:defRPr sz="1800">
                <a:solidFill>
                  <a:schemeClr val="bg1"/>
                </a:solidFill>
                <a:latin typeface="Taub Sans Text" pitchFamily="2" charset="77"/>
                <a:ea typeface="Taub Sans Text" pitchFamily="2" charset="77"/>
              </a:defRPr>
            </a:lvl1pPr>
          </a:lstStyle>
          <a:p>
            <a:r>
              <a:rPr lang="en-US" dirty="0"/>
              <a:t>Date | Location</a:t>
            </a:r>
          </a:p>
        </p:txBody>
      </p:sp>
      <p:pic>
        <p:nvPicPr>
          <p:cNvPr id="2" name="ADP logo">
            <a:extLst>
              <a:ext uri="{FF2B5EF4-FFF2-40B4-BE49-F238E27FC236}">
                <a16:creationId xmlns:a16="http://schemas.microsoft.com/office/drawing/2014/main" id="{F34361DF-C794-B062-2EAD-74CD0BADB12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9132" y="5131558"/>
            <a:ext cx="1415039" cy="985474"/>
          </a:xfrm>
          <a:prstGeom prst="rect">
            <a:avLst/>
          </a:prstGeom>
        </p:spPr>
      </p:pic>
      <p:sp>
        <p:nvSpPr>
          <p:cNvPr id="4" name="footer">
            <a:extLst>
              <a:ext uri="{FF2B5EF4-FFF2-40B4-BE49-F238E27FC236}">
                <a16:creationId xmlns:a16="http://schemas.microsoft.com/office/drawing/2014/main" id="{9052B043-106D-9B25-A667-069A895CF51C}"/>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chemeClr val="bg1"/>
                </a:solidFill>
              </a:rPr>
              <a:t>This footer is for global security classifications.</a:t>
            </a:r>
          </a:p>
        </p:txBody>
      </p:sp>
      <p:sp>
        <p:nvSpPr>
          <p:cNvPr id="3" name="Copyright">
            <a:extLst>
              <a:ext uri="{FF2B5EF4-FFF2-40B4-BE49-F238E27FC236}">
                <a16:creationId xmlns:a16="http://schemas.microsoft.com/office/drawing/2014/main" id="{6BA4874F-EACC-FFDA-47C7-D57674F72ECF}"/>
              </a:ext>
              <a:ext uri="{C183D7F6-B498-43B3-948B-1728B52AA6E4}">
                <adec:decorative xmlns:adec="http://schemas.microsoft.com/office/drawing/2017/decorative" val="1"/>
              </a:ext>
            </a:extLst>
          </p:cNvPr>
          <p:cNvSpPr txBox="1"/>
          <p:nvPr userDrawn="1"/>
        </p:nvSpPr>
        <p:spPr>
          <a:xfrm>
            <a:off x="10653443"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chemeClr val="bg1"/>
                </a:solidFill>
                <a:latin typeface="+mn-lt"/>
              </a:rPr>
              <a:t>Copyright © 2025 ADP, Inc. </a:t>
            </a:r>
          </a:p>
        </p:txBody>
      </p:sp>
      <p:pic>
        <p:nvPicPr>
          <p:cNvPr id="8" name="Illustration">
            <a:extLst>
              <a:ext uri="{FF2B5EF4-FFF2-40B4-BE49-F238E27FC236}">
                <a16:creationId xmlns:a16="http://schemas.microsoft.com/office/drawing/2014/main" id="{DBF37A0E-A09E-8A2A-8CB6-66315EF44F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77834" y="892840"/>
            <a:ext cx="5083816" cy="4684105"/>
          </a:xfrm>
          <a:prstGeom prst="rect">
            <a:avLst/>
          </a:prstGeom>
        </p:spPr>
      </p:pic>
    </p:spTree>
    <p:extLst>
      <p:ext uri="{BB962C8B-B14F-4D97-AF65-F5344CB8AC3E}">
        <p14:creationId xmlns:p14="http://schemas.microsoft.com/office/powerpoint/2010/main" val="425143604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Cover A White">
    <p:bg>
      <p:bgPr>
        <a:solidFill>
          <a:schemeClr val="bg2"/>
        </a:solidFill>
        <a:effectLst/>
      </p:bgPr>
    </p:bg>
    <p:spTree>
      <p:nvGrpSpPr>
        <p:cNvPr id="1" name=""/>
        <p:cNvGrpSpPr/>
        <p:nvPr/>
      </p:nvGrpSpPr>
      <p:grpSpPr>
        <a:xfrm>
          <a:off x="0" y="0"/>
          <a:ext cx="0" cy="0"/>
          <a:chOff x="0" y="0"/>
          <a:chExt cx="0" cy="0"/>
        </a:xfrm>
      </p:grpSpPr>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54384" y="1303583"/>
            <a:ext cx="6171498" cy="1378981"/>
          </a:xfrm>
          <a:prstGeom prst="rect">
            <a:avLst/>
          </a:prstGeom>
        </p:spPr>
        <p:txBody>
          <a:bodyPr/>
          <a:lstStyle>
            <a:lvl1pPr>
              <a:lnSpc>
                <a:spcPct val="90000"/>
              </a:lnSpc>
              <a:spcAft>
                <a:spcPts val="6400"/>
              </a:spcAft>
              <a:defRPr sz="4800" b="1" cap="all" baseline="0">
                <a:solidFill>
                  <a:schemeClr val="tx2"/>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a:t>
            </a:r>
          </a:p>
        </p:txBody>
      </p:sp>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54384" y="2936915"/>
            <a:ext cx="6160629" cy="397422"/>
          </a:xfrm>
          <a:prstGeom prst="rect">
            <a:avLst/>
          </a:prstGeom>
        </p:spPr>
        <p:txBody>
          <a:bodyPr/>
          <a:lstStyle>
            <a:lvl1pPr>
              <a:defRPr sz="2400">
                <a:solidFill>
                  <a:schemeClr val="tx1"/>
                </a:solidFill>
                <a:latin typeface="Taub Sans Text" pitchFamily="2" charset="77"/>
                <a:ea typeface="Taub Sans Text"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6" name="Date location">
            <a:extLst>
              <a:ext uri="{FF2B5EF4-FFF2-40B4-BE49-F238E27FC236}">
                <a16:creationId xmlns:a16="http://schemas.microsoft.com/office/drawing/2014/main" id="{3C684969-B203-27B6-804C-CF31D1D60B7F}"/>
              </a:ext>
            </a:extLst>
          </p:cNvPr>
          <p:cNvSpPr>
            <a:spLocks noGrp="1"/>
          </p:cNvSpPr>
          <p:nvPr>
            <p:ph type="body" sz="quarter" idx="11"/>
          </p:nvPr>
        </p:nvSpPr>
        <p:spPr>
          <a:xfrm>
            <a:off x="354384" y="4027604"/>
            <a:ext cx="6160629" cy="295974"/>
          </a:xfrm>
          <a:prstGeom prst="rect">
            <a:avLst/>
          </a:prstGeom>
        </p:spPr>
        <p:txBody>
          <a:bodyPr/>
          <a:lstStyle>
            <a:lvl1pPr>
              <a:defRPr sz="1800">
                <a:solidFill>
                  <a:schemeClr val="tx1"/>
                </a:solidFill>
                <a:latin typeface="Taub Sans Text" pitchFamily="2" charset="77"/>
                <a:ea typeface="Taub Sans Text" pitchFamily="2" charset="77"/>
              </a:defRPr>
            </a:lvl1pPr>
          </a:lstStyle>
          <a:p>
            <a:r>
              <a:rPr lang="en-US" dirty="0"/>
              <a:t>Date | Location</a:t>
            </a:r>
          </a:p>
        </p:txBody>
      </p:sp>
      <p:pic>
        <p:nvPicPr>
          <p:cNvPr id="3" name="ADP logo">
            <a:extLst>
              <a:ext uri="{FF2B5EF4-FFF2-40B4-BE49-F238E27FC236}">
                <a16:creationId xmlns:a16="http://schemas.microsoft.com/office/drawing/2014/main" id="{1455A4FA-020B-59D1-B948-4434EE8D087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9132" y="5131558"/>
            <a:ext cx="1415039" cy="985474"/>
          </a:xfrm>
          <a:prstGeom prst="rect">
            <a:avLst/>
          </a:prstGeom>
        </p:spPr>
      </p:pic>
      <p:sp>
        <p:nvSpPr>
          <p:cNvPr id="7" name="footer">
            <a:extLst>
              <a:ext uri="{FF2B5EF4-FFF2-40B4-BE49-F238E27FC236}">
                <a16:creationId xmlns:a16="http://schemas.microsoft.com/office/drawing/2014/main" id="{8DBC918F-4A91-B2F3-92D2-C63FC2056DE0}"/>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chemeClr val="tx1"/>
                </a:solidFill>
              </a:rPr>
              <a:t>This footer is for global security classifications.</a:t>
            </a:r>
          </a:p>
        </p:txBody>
      </p:sp>
      <p:sp>
        <p:nvSpPr>
          <p:cNvPr id="5" name="Copyright">
            <a:extLst>
              <a:ext uri="{FF2B5EF4-FFF2-40B4-BE49-F238E27FC236}">
                <a16:creationId xmlns:a16="http://schemas.microsoft.com/office/drawing/2014/main" id="{9E17C623-1897-C7B2-22C0-876A4C398B78}"/>
              </a:ext>
              <a:ext uri="{C183D7F6-B498-43B3-948B-1728B52AA6E4}">
                <adec:decorative xmlns:adec="http://schemas.microsoft.com/office/drawing/2017/decorative" val="1"/>
              </a:ext>
            </a:extLst>
          </p:cNvPr>
          <p:cNvSpPr txBox="1"/>
          <p:nvPr userDrawn="1"/>
        </p:nvSpPr>
        <p:spPr>
          <a:xfrm>
            <a:off x="10653443"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chemeClr val="tx1"/>
                </a:solidFill>
                <a:latin typeface="+mn-lt"/>
              </a:rPr>
              <a:t>Copyright © 2025 ADP, Inc. </a:t>
            </a:r>
          </a:p>
        </p:txBody>
      </p:sp>
      <p:pic>
        <p:nvPicPr>
          <p:cNvPr id="9" name="Illustration">
            <a:extLst>
              <a:ext uri="{FF2B5EF4-FFF2-40B4-BE49-F238E27FC236}">
                <a16:creationId xmlns:a16="http://schemas.microsoft.com/office/drawing/2014/main" id="{82D65964-C612-877D-668F-A72191E0F325}"/>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72212" y="882082"/>
            <a:ext cx="5083816" cy="4684105"/>
          </a:xfrm>
          <a:prstGeom prst="rect">
            <a:avLst/>
          </a:prstGeom>
        </p:spPr>
      </p:pic>
    </p:spTree>
    <p:extLst>
      <p:ext uri="{BB962C8B-B14F-4D97-AF65-F5344CB8AC3E}">
        <p14:creationId xmlns:p14="http://schemas.microsoft.com/office/powerpoint/2010/main" val="32983517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Cover B Graphic Red">
    <p:bg>
      <p:bgPr>
        <a:solidFill>
          <a:schemeClr val="tx2"/>
        </a:solidFill>
        <a:effectLst/>
      </p:bgPr>
    </p:bg>
    <p:spTree>
      <p:nvGrpSpPr>
        <p:cNvPr id="1" name=""/>
        <p:cNvGrpSpPr/>
        <p:nvPr/>
      </p:nvGrpSpPr>
      <p:grpSpPr>
        <a:xfrm>
          <a:off x="0" y="0"/>
          <a:ext cx="0" cy="0"/>
          <a:chOff x="0" y="0"/>
          <a:chExt cx="0" cy="0"/>
        </a:xfrm>
      </p:grpSpPr>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54384" y="1311449"/>
            <a:ext cx="6171498" cy="1980391"/>
          </a:xfrm>
          <a:prstGeom prst="rect">
            <a:avLst/>
          </a:prstGeom>
        </p:spPr>
        <p:txBody>
          <a:bodyPr/>
          <a:lstStyle>
            <a:lvl1pPr>
              <a:lnSpc>
                <a:spcPct val="90000"/>
              </a:lnSpc>
              <a:spcAft>
                <a:spcPts val="6167"/>
              </a:spcAft>
              <a:defRPr sz="48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54386" y="3566161"/>
            <a:ext cx="6160629" cy="397422"/>
          </a:xfrm>
          <a:prstGeom prst="rect">
            <a:avLst/>
          </a:prstGeom>
        </p:spPr>
        <p:txBody>
          <a:bodyPr/>
          <a:lstStyle>
            <a:lvl1pPr>
              <a:defRPr sz="2400">
                <a:solidFill>
                  <a:schemeClr val="bg1"/>
                </a:solidFill>
                <a:latin typeface="Taub Sans Text" pitchFamily="2" charset="77"/>
                <a:ea typeface="Taub Sans Text" pitchFamily="2" charset="77"/>
              </a:defRPr>
            </a:lvl1pPr>
            <a:lvl2pPr>
              <a:defRPr sz="1349"/>
            </a:lvl2pPr>
            <a:lvl3pPr>
              <a:defRPr sz="1349"/>
            </a:lvl3pPr>
            <a:lvl4pPr>
              <a:defRPr sz="1349"/>
            </a:lvl4pPr>
            <a:lvl5pPr>
              <a:defRPr sz="1349"/>
            </a:lvl5pPr>
          </a:lstStyle>
          <a:p>
            <a:pPr lvl="0"/>
            <a:r>
              <a:rPr lang="en-US" dirty="0"/>
              <a:t>Subtitle of the presentation</a:t>
            </a:r>
          </a:p>
        </p:txBody>
      </p:sp>
      <p:pic>
        <p:nvPicPr>
          <p:cNvPr id="4" name="ADP logo">
            <a:extLst>
              <a:ext uri="{FF2B5EF4-FFF2-40B4-BE49-F238E27FC236}">
                <a16:creationId xmlns:a16="http://schemas.microsoft.com/office/drawing/2014/main" id="{7D60AADE-1460-3FE2-2130-3A3BF61A98A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9132" y="5131558"/>
            <a:ext cx="1415039" cy="985474"/>
          </a:xfrm>
          <a:prstGeom prst="rect">
            <a:avLst/>
          </a:prstGeom>
        </p:spPr>
      </p:pic>
      <p:sp>
        <p:nvSpPr>
          <p:cNvPr id="5" name="footer">
            <a:extLst>
              <a:ext uri="{FF2B5EF4-FFF2-40B4-BE49-F238E27FC236}">
                <a16:creationId xmlns:a16="http://schemas.microsoft.com/office/drawing/2014/main" id="{AB5E81E7-0CDC-0F75-458A-50E3C144C06F}"/>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chemeClr val="bg1"/>
                </a:solidFill>
              </a:rPr>
              <a:t>This footer is for global security classifications.</a:t>
            </a:r>
          </a:p>
        </p:txBody>
      </p:sp>
      <p:sp>
        <p:nvSpPr>
          <p:cNvPr id="6" name="Copyright">
            <a:extLst>
              <a:ext uri="{FF2B5EF4-FFF2-40B4-BE49-F238E27FC236}">
                <a16:creationId xmlns:a16="http://schemas.microsoft.com/office/drawing/2014/main" id="{3F5C622B-DE8F-9428-95D9-995A7F236C46}"/>
              </a:ext>
              <a:ext uri="{C183D7F6-B498-43B3-948B-1728B52AA6E4}">
                <adec:decorative xmlns:adec="http://schemas.microsoft.com/office/drawing/2017/decorative" val="1"/>
              </a:ext>
            </a:extLst>
          </p:cNvPr>
          <p:cNvSpPr txBox="1"/>
          <p:nvPr userDrawn="1"/>
        </p:nvSpPr>
        <p:spPr>
          <a:xfrm>
            <a:off x="10653443"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chemeClr val="bg1"/>
                </a:solidFill>
                <a:latin typeface="+mn-lt"/>
              </a:rPr>
              <a:t>Copyright © 2025 ADP, Inc. </a:t>
            </a:r>
          </a:p>
        </p:txBody>
      </p:sp>
      <p:pic>
        <p:nvPicPr>
          <p:cNvPr id="2" name="Decorative">
            <a:extLst>
              <a:ext uri="{FF2B5EF4-FFF2-40B4-BE49-F238E27FC236}">
                <a16:creationId xmlns:a16="http://schemas.microsoft.com/office/drawing/2014/main" id="{7C47B7DC-658F-F22B-4938-05CA22A2D404}"/>
              </a:ext>
              <a:ext uri="{C183D7F6-B498-43B3-948B-1728B52AA6E4}">
                <adec:decorative xmlns:adec="http://schemas.microsoft.com/office/drawing/2017/decorative" val="1"/>
              </a:ext>
            </a:extLst>
          </p:cNvPr>
          <p:cNvPicPr>
            <a:picLocks noChangeAspect="1"/>
          </p:cNvPicPr>
          <p:nvPr userDrawn="1"/>
        </p:nvPicPr>
        <p:blipFill>
          <a:blip r:embed="rId4"/>
          <a:srcRect t="19149" r="60664"/>
          <a:stretch/>
        </p:blipFill>
        <p:spPr>
          <a:xfrm>
            <a:off x="7203122" y="0"/>
            <a:ext cx="4990466" cy="4677103"/>
          </a:xfrm>
          <a:prstGeom prst="rect">
            <a:avLst/>
          </a:prstGeom>
        </p:spPr>
      </p:pic>
    </p:spTree>
    <p:extLst>
      <p:ext uri="{BB962C8B-B14F-4D97-AF65-F5344CB8AC3E}">
        <p14:creationId xmlns:p14="http://schemas.microsoft.com/office/powerpoint/2010/main" val="14352731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Cover B Graphic White">
    <p:bg>
      <p:bgPr>
        <a:solidFill>
          <a:schemeClr val="bg2"/>
        </a:solidFill>
        <a:effectLst/>
      </p:bgPr>
    </p:bg>
    <p:spTree>
      <p:nvGrpSpPr>
        <p:cNvPr id="1" name=""/>
        <p:cNvGrpSpPr/>
        <p:nvPr/>
      </p:nvGrpSpPr>
      <p:grpSpPr>
        <a:xfrm>
          <a:off x="0" y="0"/>
          <a:ext cx="0" cy="0"/>
          <a:chOff x="0" y="0"/>
          <a:chExt cx="0" cy="0"/>
        </a:xfrm>
      </p:grpSpPr>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54384" y="1303586"/>
            <a:ext cx="6171498" cy="1877561"/>
          </a:xfrm>
          <a:prstGeom prst="rect">
            <a:avLst/>
          </a:prstGeom>
        </p:spPr>
        <p:txBody>
          <a:bodyPr/>
          <a:lstStyle>
            <a:lvl1pPr>
              <a:lnSpc>
                <a:spcPct val="90000"/>
              </a:lnSpc>
              <a:spcAft>
                <a:spcPts val="6167"/>
              </a:spcAft>
              <a:defRPr sz="4800" b="1" cap="all" baseline="0">
                <a:solidFill>
                  <a:schemeClr val="tx2"/>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8" name="Subtitle">
            <a:extLst>
              <a:ext uri="{FF2B5EF4-FFF2-40B4-BE49-F238E27FC236}">
                <a16:creationId xmlns:a16="http://schemas.microsoft.com/office/drawing/2014/main" id="{4593AFCE-7453-6EF9-4860-D7B8217420C8}"/>
              </a:ext>
            </a:extLst>
          </p:cNvPr>
          <p:cNvSpPr>
            <a:spLocks noGrp="1"/>
          </p:cNvSpPr>
          <p:nvPr>
            <p:ph type="body" sz="quarter" idx="13" hasCustomPrompt="1"/>
          </p:nvPr>
        </p:nvSpPr>
        <p:spPr>
          <a:xfrm>
            <a:off x="354386" y="3566161"/>
            <a:ext cx="6160629" cy="397422"/>
          </a:xfrm>
          <a:prstGeom prst="rect">
            <a:avLst/>
          </a:prstGeom>
        </p:spPr>
        <p:txBody>
          <a:bodyPr/>
          <a:lstStyle>
            <a:lvl1pPr>
              <a:defRPr sz="2400">
                <a:solidFill>
                  <a:schemeClr val="tx1"/>
                </a:solidFill>
                <a:latin typeface="Taub Sans Text" pitchFamily="2" charset="77"/>
                <a:ea typeface="Taub Sans Text" pitchFamily="2" charset="77"/>
              </a:defRPr>
            </a:lvl1pPr>
            <a:lvl2pPr>
              <a:defRPr sz="1349"/>
            </a:lvl2pPr>
            <a:lvl3pPr>
              <a:defRPr sz="1349"/>
            </a:lvl3pPr>
            <a:lvl4pPr>
              <a:defRPr sz="1349"/>
            </a:lvl4pPr>
            <a:lvl5pPr>
              <a:defRPr sz="1349"/>
            </a:lvl5pPr>
          </a:lstStyle>
          <a:p>
            <a:pPr lvl="0"/>
            <a:r>
              <a:rPr lang="en-US" dirty="0"/>
              <a:t>Subtitle of the presentation</a:t>
            </a:r>
          </a:p>
        </p:txBody>
      </p:sp>
      <p:pic>
        <p:nvPicPr>
          <p:cNvPr id="2" name="ADP logo">
            <a:extLst>
              <a:ext uri="{FF2B5EF4-FFF2-40B4-BE49-F238E27FC236}">
                <a16:creationId xmlns:a16="http://schemas.microsoft.com/office/drawing/2014/main" id="{C8112970-014A-661D-0670-EB812F8179C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9132" y="5131558"/>
            <a:ext cx="1415039" cy="985474"/>
          </a:xfrm>
          <a:prstGeom prst="rect">
            <a:avLst/>
          </a:prstGeom>
        </p:spPr>
      </p:pic>
      <p:sp>
        <p:nvSpPr>
          <p:cNvPr id="4" name="footer">
            <a:extLst>
              <a:ext uri="{FF2B5EF4-FFF2-40B4-BE49-F238E27FC236}">
                <a16:creationId xmlns:a16="http://schemas.microsoft.com/office/drawing/2014/main" id="{CEBC8F5F-B725-8657-06AF-FCE2F13E8E3B}"/>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rgbClr val="010035"/>
                </a:solidFill>
              </a:rPr>
              <a:t>This footer is for global security classifications.</a:t>
            </a:r>
          </a:p>
        </p:txBody>
      </p:sp>
      <p:sp>
        <p:nvSpPr>
          <p:cNvPr id="5" name="Copyright">
            <a:extLst>
              <a:ext uri="{FF2B5EF4-FFF2-40B4-BE49-F238E27FC236}">
                <a16:creationId xmlns:a16="http://schemas.microsoft.com/office/drawing/2014/main" id="{9E17C623-1897-C7B2-22C0-876A4C398B78}"/>
              </a:ext>
              <a:ext uri="{C183D7F6-B498-43B3-948B-1728B52AA6E4}">
                <adec:decorative xmlns:adec="http://schemas.microsoft.com/office/drawing/2017/decorative" val="1"/>
              </a:ext>
            </a:extLst>
          </p:cNvPr>
          <p:cNvSpPr txBox="1"/>
          <p:nvPr userDrawn="1"/>
        </p:nvSpPr>
        <p:spPr>
          <a:xfrm>
            <a:off x="10698917" y="6556630"/>
            <a:ext cx="1132734" cy="1186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771" dirty="0">
                <a:solidFill>
                  <a:srgbClr val="010035"/>
                </a:solidFill>
                <a:latin typeface="+mn-lt"/>
              </a:rPr>
              <a:t>Copyright © 2025 ADP, Inc. </a:t>
            </a:r>
          </a:p>
        </p:txBody>
      </p:sp>
      <p:pic>
        <p:nvPicPr>
          <p:cNvPr id="9" name="Decorative">
            <a:extLst>
              <a:ext uri="{FF2B5EF4-FFF2-40B4-BE49-F238E27FC236}">
                <a16:creationId xmlns:a16="http://schemas.microsoft.com/office/drawing/2014/main" id="{960A515D-DFD1-7744-553A-82734B12415F}"/>
              </a:ext>
              <a:ext uri="{C183D7F6-B498-43B3-948B-1728B52AA6E4}">
                <adec:decorative xmlns:adec="http://schemas.microsoft.com/office/drawing/2017/decorative" val="1"/>
              </a:ext>
            </a:extLst>
          </p:cNvPr>
          <p:cNvPicPr>
            <a:picLocks noChangeAspect="1"/>
          </p:cNvPicPr>
          <p:nvPr userDrawn="1"/>
        </p:nvPicPr>
        <p:blipFill>
          <a:blip r:embed="rId4"/>
          <a:srcRect t="19149" r="60749"/>
          <a:stretch/>
        </p:blipFill>
        <p:spPr>
          <a:xfrm>
            <a:off x="7213989" y="-1"/>
            <a:ext cx="4979599" cy="4677103"/>
          </a:xfrm>
          <a:prstGeom prst="rect">
            <a:avLst/>
          </a:prstGeom>
        </p:spPr>
      </p:pic>
    </p:spTree>
    <p:extLst>
      <p:ext uri="{BB962C8B-B14F-4D97-AF65-F5344CB8AC3E}">
        <p14:creationId xmlns:p14="http://schemas.microsoft.com/office/powerpoint/2010/main" val="2739481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A White">
    <p:bg>
      <p:bgPr>
        <a:solidFill>
          <a:schemeClr val="bg2"/>
        </a:solidFill>
        <a:effectLst/>
      </p:bgPr>
    </p:bg>
    <p:spTree>
      <p:nvGrpSpPr>
        <p:cNvPr id="1" name=""/>
        <p:cNvGrpSpPr/>
        <p:nvPr/>
      </p:nvGrpSpPr>
      <p:grpSpPr>
        <a:xfrm>
          <a:off x="0" y="0"/>
          <a:ext cx="0" cy="0"/>
          <a:chOff x="0" y="0"/>
          <a:chExt cx="0" cy="0"/>
        </a:xfrm>
      </p:grpSpPr>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54384" y="2936915"/>
            <a:ext cx="6160629" cy="397422"/>
          </a:xfrm>
          <a:prstGeom prst="rect">
            <a:avLst/>
          </a:prstGeom>
        </p:spPr>
        <p:txBody>
          <a:bodyPr/>
          <a:lstStyle>
            <a:lvl1pPr>
              <a:defRPr sz="2400" b="0" i="0">
                <a:solidFill>
                  <a:schemeClr val="tx1"/>
                </a:solidFill>
                <a:latin typeface="+mj-lt"/>
                <a:ea typeface="Taub Sans Office"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6" name="Date location">
            <a:extLst>
              <a:ext uri="{FF2B5EF4-FFF2-40B4-BE49-F238E27FC236}">
                <a16:creationId xmlns:a16="http://schemas.microsoft.com/office/drawing/2014/main" id="{3C684969-B203-27B6-804C-CF31D1D60B7F}"/>
              </a:ext>
            </a:extLst>
          </p:cNvPr>
          <p:cNvSpPr>
            <a:spLocks noGrp="1"/>
          </p:cNvSpPr>
          <p:nvPr>
            <p:ph type="body" sz="quarter" idx="11"/>
          </p:nvPr>
        </p:nvSpPr>
        <p:spPr>
          <a:xfrm>
            <a:off x="354384" y="4027604"/>
            <a:ext cx="6160629" cy="295974"/>
          </a:xfrm>
          <a:prstGeom prst="rect">
            <a:avLst/>
          </a:prstGeom>
        </p:spPr>
        <p:txBody>
          <a:bodyPr/>
          <a:lstStyle>
            <a:lvl1pPr>
              <a:defRPr sz="1800" b="0" i="0">
                <a:solidFill>
                  <a:schemeClr val="tx1"/>
                </a:solidFill>
                <a:latin typeface="+mj-lt"/>
                <a:ea typeface="Taub Sans Office" pitchFamily="2" charset="77"/>
              </a:defRPr>
            </a:lvl1pPr>
          </a:lstStyle>
          <a:p>
            <a:r>
              <a:rPr lang="en-US" dirty="0"/>
              <a:t>Date | Location</a:t>
            </a:r>
          </a:p>
        </p:txBody>
      </p:sp>
      <p:pic>
        <p:nvPicPr>
          <p:cNvPr id="9" name="Illustration">
            <a:extLst>
              <a:ext uri="{FF2B5EF4-FFF2-40B4-BE49-F238E27FC236}">
                <a16:creationId xmlns:a16="http://schemas.microsoft.com/office/drawing/2014/main" id="{82D65964-C612-877D-668F-A72191E0F3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872212" y="882082"/>
            <a:ext cx="5083816" cy="4684105"/>
          </a:xfrm>
          <a:prstGeom prst="rect">
            <a:avLst/>
          </a:prstGeom>
        </p:spPr>
      </p:pic>
      <p:sp>
        <p:nvSpPr>
          <p:cNvPr id="3" name="Rectangle 2">
            <a:extLst>
              <a:ext uri="{FF2B5EF4-FFF2-40B4-BE49-F238E27FC236}">
                <a16:creationId xmlns:a16="http://schemas.microsoft.com/office/drawing/2014/main" id="{8B8849AF-6DAA-5270-245E-7558140ABCD0}"/>
              </a:ext>
            </a:extLst>
          </p:cNvPr>
          <p:cNvSpPr>
            <a:spLocks noGrp="1" noRot="1" noMove="1" noResize="1" noEditPoints="1" noAdjustHandles="1" noChangeArrowheads="1" noChangeShapeType="1"/>
          </p:cNvSpPr>
          <p:nvPr userDrawn="1"/>
        </p:nvSpPr>
        <p:spPr>
          <a:xfrm>
            <a:off x="10489324" y="6369269"/>
            <a:ext cx="1466704" cy="488731"/>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dirty="0">
              <a:latin typeface="Taub Sans Office" pitchFamily="2" charset="77"/>
              <a:ea typeface="Taub Sans Office" pitchFamily="2" charset="0"/>
            </a:endParaRPr>
          </a:p>
        </p:txBody>
      </p:sp>
      <p:sp>
        <p:nvSpPr>
          <p:cNvPr id="4" name="Copyright">
            <a:extLst>
              <a:ext uri="{FF2B5EF4-FFF2-40B4-BE49-F238E27FC236}">
                <a16:creationId xmlns:a16="http://schemas.microsoft.com/office/drawing/2014/main" id="{8E86DEAE-41BE-D904-8410-140DDD63C8F7}"/>
              </a:ext>
              <a:ext uri="{C183D7F6-B498-43B3-948B-1728B52AA6E4}">
                <adec:decorative xmlns:adec="http://schemas.microsoft.com/office/drawing/2017/decorative" val="1"/>
              </a:ext>
            </a:extLst>
          </p:cNvPr>
          <p:cNvSpPr txBox="1"/>
          <p:nvPr userDrawn="1"/>
        </p:nvSpPr>
        <p:spPr>
          <a:xfrm>
            <a:off x="10653443" y="6554384"/>
            <a:ext cx="1227900"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b="0" i="0" dirty="0">
                <a:solidFill>
                  <a:srgbClr val="010035"/>
                </a:solidFill>
                <a:latin typeface="+mn-lt"/>
                <a:ea typeface="Taub Sans Office" pitchFamily="2" charset="77"/>
              </a:rPr>
              <a:t>Copyright © 2025 ADP, Inc. </a:t>
            </a:r>
          </a:p>
        </p:txBody>
      </p:sp>
      <p:sp>
        <p:nvSpPr>
          <p:cNvPr id="2" name="Slide title">
            <a:extLst>
              <a:ext uri="{FF2B5EF4-FFF2-40B4-BE49-F238E27FC236}">
                <a16:creationId xmlns:a16="http://schemas.microsoft.com/office/drawing/2014/main" id="{587AD3A2-80C0-9A4A-2952-908C75E03865}"/>
              </a:ext>
            </a:extLst>
          </p:cNvPr>
          <p:cNvSpPr>
            <a:spLocks noGrp="1"/>
          </p:cNvSpPr>
          <p:nvPr>
            <p:ph type="body" sz="quarter" idx="14" hasCustomPrompt="1"/>
          </p:nvPr>
        </p:nvSpPr>
        <p:spPr>
          <a:xfrm>
            <a:off x="354384" y="1311018"/>
            <a:ext cx="6171498" cy="1378981"/>
          </a:xfrm>
          <a:prstGeom prst="rect">
            <a:avLst/>
          </a:prstGeom>
        </p:spPr>
        <p:txBody>
          <a:bodyPr lIns="0" tIns="0" rIns="0"/>
          <a:lstStyle>
            <a:lvl1pPr>
              <a:lnSpc>
                <a:spcPct val="90000"/>
              </a:lnSpc>
              <a:spcAft>
                <a:spcPts val="6400"/>
              </a:spcAft>
              <a:defRPr sz="4800" b="1" i="0" cap="all" baseline="0">
                <a:solidFill>
                  <a:schemeClr val="tx2"/>
                </a:solidFill>
                <a:latin typeface="+mj-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ADP 16:9 PPT </a:t>
            </a:r>
            <a:br>
              <a:rPr lang="en-US" dirty="0"/>
            </a:br>
            <a:r>
              <a:rPr lang="en-US" dirty="0"/>
              <a:t>TEMPLATE COVER 2</a:t>
            </a:r>
          </a:p>
        </p:txBody>
      </p:sp>
    </p:spTree>
    <p:extLst>
      <p:ext uri="{BB962C8B-B14F-4D97-AF65-F5344CB8AC3E}">
        <p14:creationId xmlns:p14="http://schemas.microsoft.com/office/powerpoint/2010/main" val="282604326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Cover C Photo Red">
    <p:bg>
      <p:bgPr>
        <a:solidFill>
          <a:schemeClr val="tx2"/>
        </a:solidFill>
        <a:effectLst/>
      </p:bgPr>
    </p:bg>
    <p:spTree>
      <p:nvGrpSpPr>
        <p:cNvPr id="1" name=""/>
        <p:cNvGrpSpPr/>
        <p:nvPr/>
      </p:nvGrpSpPr>
      <p:grpSpPr>
        <a:xfrm>
          <a:off x="0" y="0"/>
          <a:ext cx="0" cy="0"/>
          <a:chOff x="0" y="0"/>
          <a:chExt cx="0" cy="0"/>
        </a:xfrm>
      </p:grpSpPr>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54383" y="1839112"/>
            <a:ext cx="6268089" cy="1378981"/>
          </a:xfrm>
          <a:prstGeom prst="rect">
            <a:avLst/>
          </a:prstGeom>
        </p:spPr>
        <p:txBody>
          <a:bodyPr/>
          <a:lstStyle>
            <a:lvl1pPr>
              <a:lnSpc>
                <a:spcPct val="90000"/>
              </a:lnSpc>
              <a:spcAft>
                <a:spcPts val="6400"/>
              </a:spcAft>
              <a:defRPr sz="48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54384" y="3953246"/>
            <a:ext cx="6268088" cy="397422"/>
          </a:xfrm>
          <a:prstGeom prst="rect">
            <a:avLst/>
          </a:prstGeom>
        </p:spPr>
        <p:txBody>
          <a:bodyPr/>
          <a:lstStyle>
            <a:lvl1pPr>
              <a:defRPr sz="2400">
                <a:solidFill>
                  <a:schemeClr val="bg1"/>
                </a:solidFill>
                <a:latin typeface="Taub Sans Text" pitchFamily="2" charset="77"/>
                <a:ea typeface="Taub Sans Text"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6" name="Date location">
            <a:extLst>
              <a:ext uri="{FF2B5EF4-FFF2-40B4-BE49-F238E27FC236}">
                <a16:creationId xmlns:a16="http://schemas.microsoft.com/office/drawing/2014/main" id="{3C684969-B203-27B6-804C-CF31D1D60B7F}"/>
              </a:ext>
            </a:extLst>
          </p:cNvPr>
          <p:cNvSpPr>
            <a:spLocks noGrp="1"/>
          </p:cNvSpPr>
          <p:nvPr>
            <p:ph type="body" sz="quarter" idx="11"/>
          </p:nvPr>
        </p:nvSpPr>
        <p:spPr>
          <a:xfrm>
            <a:off x="354384" y="5352257"/>
            <a:ext cx="6268088" cy="295974"/>
          </a:xfrm>
          <a:prstGeom prst="rect">
            <a:avLst/>
          </a:prstGeom>
        </p:spPr>
        <p:txBody>
          <a:bodyPr/>
          <a:lstStyle>
            <a:lvl1pPr>
              <a:defRPr sz="1800">
                <a:solidFill>
                  <a:schemeClr val="bg1"/>
                </a:solidFill>
                <a:latin typeface="Taub Sans Text" pitchFamily="2" charset="77"/>
                <a:ea typeface="Taub Sans Text" pitchFamily="2" charset="77"/>
              </a:defRPr>
            </a:lvl1pPr>
          </a:lstStyle>
          <a:p>
            <a:r>
              <a:rPr lang="en-US" dirty="0"/>
              <a:t>Date | Location</a:t>
            </a:r>
          </a:p>
        </p:txBody>
      </p:sp>
      <p:sp>
        <p:nvSpPr>
          <p:cNvPr id="4" name="Copyright">
            <a:extLst>
              <a:ext uri="{FF2B5EF4-FFF2-40B4-BE49-F238E27FC236}">
                <a16:creationId xmlns:a16="http://schemas.microsoft.com/office/drawing/2014/main" id="{385C31EE-A9E9-0285-C151-E181F6E82ED6}"/>
              </a:ext>
              <a:ext uri="{C183D7F6-B498-43B3-948B-1728B52AA6E4}">
                <adec:decorative xmlns:adec="http://schemas.microsoft.com/office/drawing/2017/decorative" val="1"/>
              </a:ext>
            </a:extLst>
          </p:cNvPr>
          <p:cNvSpPr txBox="1"/>
          <p:nvPr userDrawn="1"/>
        </p:nvSpPr>
        <p:spPr>
          <a:xfrm>
            <a:off x="369132"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chemeClr val="bg1"/>
                </a:solidFill>
                <a:latin typeface="+mn-lt"/>
              </a:rPr>
              <a:t>Copyright © 2025 ADP, Inc. </a:t>
            </a:r>
          </a:p>
        </p:txBody>
      </p:sp>
      <p:sp>
        <p:nvSpPr>
          <p:cNvPr id="7" name="footer">
            <a:extLst>
              <a:ext uri="{FF2B5EF4-FFF2-40B4-BE49-F238E27FC236}">
                <a16:creationId xmlns:a16="http://schemas.microsoft.com/office/drawing/2014/main" id="{546E9B45-E65B-C5C9-96FF-7C0908FA9EC8}"/>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chemeClr val="bg1"/>
                </a:solidFill>
              </a:rPr>
              <a:t>This footer is for global security classifications.</a:t>
            </a:r>
          </a:p>
        </p:txBody>
      </p:sp>
      <p:sp>
        <p:nvSpPr>
          <p:cNvPr id="5" name="Shape">
            <a:extLst>
              <a:ext uri="{FF2B5EF4-FFF2-40B4-BE49-F238E27FC236}">
                <a16:creationId xmlns:a16="http://schemas.microsoft.com/office/drawing/2014/main" id="{2B47B1C7-0F58-6E92-BD37-457C7F6F4B12}"/>
              </a:ext>
              <a:ext uri="{C183D7F6-B498-43B3-948B-1728B52AA6E4}">
                <adec:decorative xmlns:adec="http://schemas.microsoft.com/office/drawing/2017/decorative" val="1"/>
              </a:ext>
            </a:extLst>
          </p:cNvPr>
          <p:cNvSpPr/>
          <p:nvPr userDrawn="1"/>
        </p:nvSpPr>
        <p:spPr>
          <a:xfrm>
            <a:off x="7394575" y="4690872"/>
            <a:ext cx="4799013" cy="2167128"/>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pic>
        <p:nvPicPr>
          <p:cNvPr id="13" name="ADP logo">
            <a:extLst>
              <a:ext uri="{FF2B5EF4-FFF2-40B4-BE49-F238E27FC236}">
                <a16:creationId xmlns:a16="http://schemas.microsoft.com/office/drawing/2014/main" id="{B2ED89C9-63BC-F670-7BAF-B2CCB26F094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31306" y="5233808"/>
            <a:ext cx="1646563" cy="1146714"/>
          </a:xfrm>
          <a:prstGeom prst="rect">
            <a:avLst/>
          </a:prstGeom>
        </p:spPr>
      </p:pic>
      <p:sp>
        <p:nvSpPr>
          <p:cNvPr id="3" name="Image placeholder">
            <a:extLst>
              <a:ext uri="{FF2B5EF4-FFF2-40B4-BE49-F238E27FC236}">
                <a16:creationId xmlns:a16="http://schemas.microsoft.com/office/drawing/2014/main" id="{A99A2163-4AAF-A11C-8665-A236BE592BF4}"/>
              </a:ext>
              <a:ext uri="{C183D7F6-B498-43B3-948B-1728B52AA6E4}">
                <adec:decorative xmlns:adec="http://schemas.microsoft.com/office/drawing/2017/decorative" val="1"/>
              </a:ext>
            </a:extLst>
          </p:cNvPr>
          <p:cNvSpPr>
            <a:spLocks noGrp="1"/>
          </p:cNvSpPr>
          <p:nvPr>
            <p:ph type="pic" sz="quarter" idx="14" hasCustomPrompt="1"/>
          </p:nvPr>
        </p:nvSpPr>
        <p:spPr>
          <a:xfrm>
            <a:off x="7394575" y="0"/>
            <a:ext cx="4799013" cy="4690872"/>
          </a:xfrm>
        </p:spPr>
        <p:txBody>
          <a:bodyPr/>
          <a:lstStyle/>
          <a:p>
            <a:r>
              <a:rPr lang="es-AR" dirty="0"/>
              <a:t> </a:t>
            </a:r>
          </a:p>
        </p:txBody>
      </p:sp>
    </p:spTree>
    <p:extLst>
      <p:ext uri="{BB962C8B-B14F-4D97-AF65-F5344CB8AC3E}">
        <p14:creationId xmlns:p14="http://schemas.microsoft.com/office/powerpoint/2010/main" val="76910503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Cover C Photo White">
    <p:bg>
      <p:bgPr>
        <a:solidFill>
          <a:schemeClr val="bg2"/>
        </a:solidFill>
        <a:effectLst/>
      </p:bgPr>
    </p:bg>
    <p:spTree>
      <p:nvGrpSpPr>
        <p:cNvPr id="1" name=""/>
        <p:cNvGrpSpPr/>
        <p:nvPr/>
      </p:nvGrpSpPr>
      <p:grpSpPr>
        <a:xfrm>
          <a:off x="0" y="0"/>
          <a:ext cx="0" cy="0"/>
          <a:chOff x="0" y="0"/>
          <a:chExt cx="0" cy="0"/>
        </a:xfrm>
      </p:grpSpPr>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54383" y="1839111"/>
            <a:ext cx="6258451" cy="1378981"/>
          </a:xfrm>
          <a:prstGeom prst="rect">
            <a:avLst/>
          </a:prstGeom>
        </p:spPr>
        <p:txBody>
          <a:bodyPr/>
          <a:lstStyle>
            <a:lvl1pPr>
              <a:lnSpc>
                <a:spcPct val="90000"/>
              </a:lnSpc>
              <a:spcAft>
                <a:spcPts val="6400"/>
              </a:spcAft>
              <a:defRPr sz="4800" b="1" cap="all" baseline="0">
                <a:solidFill>
                  <a:schemeClr val="tx2"/>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54384" y="4042036"/>
            <a:ext cx="6258450" cy="397422"/>
          </a:xfrm>
          <a:prstGeom prst="rect">
            <a:avLst/>
          </a:prstGeom>
        </p:spPr>
        <p:txBody>
          <a:bodyPr/>
          <a:lstStyle>
            <a:lvl1pPr>
              <a:defRPr sz="2400">
                <a:solidFill>
                  <a:schemeClr val="tx1"/>
                </a:solidFill>
                <a:latin typeface="Taub Sans Text" pitchFamily="2" charset="77"/>
                <a:ea typeface="Taub Sans Text"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6" name="Date location">
            <a:extLst>
              <a:ext uri="{FF2B5EF4-FFF2-40B4-BE49-F238E27FC236}">
                <a16:creationId xmlns:a16="http://schemas.microsoft.com/office/drawing/2014/main" id="{3C684969-B203-27B6-804C-CF31D1D60B7F}"/>
              </a:ext>
            </a:extLst>
          </p:cNvPr>
          <p:cNvSpPr>
            <a:spLocks noGrp="1"/>
          </p:cNvSpPr>
          <p:nvPr>
            <p:ph type="body" sz="quarter" idx="11"/>
          </p:nvPr>
        </p:nvSpPr>
        <p:spPr>
          <a:xfrm>
            <a:off x="354384" y="5352257"/>
            <a:ext cx="6258450" cy="295974"/>
          </a:xfrm>
          <a:prstGeom prst="rect">
            <a:avLst/>
          </a:prstGeom>
        </p:spPr>
        <p:txBody>
          <a:bodyPr/>
          <a:lstStyle>
            <a:lvl1pPr>
              <a:defRPr sz="1800">
                <a:solidFill>
                  <a:schemeClr val="tx1"/>
                </a:solidFill>
                <a:latin typeface="Taub Sans Text" pitchFamily="2" charset="77"/>
                <a:ea typeface="Taub Sans Text" pitchFamily="2" charset="77"/>
              </a:defRPr>
            </a:lvl1pPr>
          </a:lstStyle>
          <a:p>
            <a:r>
              <a:rPr lang="en-US" dirty="0"/>
              <a:t>Date | Location</a:t>
            </a:r>
          </a:p>
        </p:txBody>
      </p:sp>
      <p:sp>
        <p:nvSpPr>
          <p:cNvPr id="2" name="Copyright">
            <a:extLst>
              <a:ext uri="{FF2B5EF4-FFF2-40B4-BE49-F238E27FC236}">
                <a16:creationId xmlns:a16="http://schemas.microsoft.com/office/drawing/2014/main" id="{24F069FA-243D-8BA1-978F-C8EF30AD6F9F}"/>
              </a:ext>
              <a:ext uri="{C183D7F6-B498-43B3-948B-1728B52AA6E4}">
                <adec:decorative xmlns:adec="http://schemas.microsoft.com/office/drawing/2017/decorative" val="1"/>
              </a:ext>
            </a:extLst>
          </p:cNvPr>
          <p:cNvSpPr txBox="1"/>
          <p:nvPr userDrawn="1"/>
        </p:nvSpPr>
        <p:spPr>
          <a:xfrm>
            <a:off x="369132"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rgbClr val="010035"/>
                </a:solidFill>
                <a:latin typeface="+mn-lt"/>
              </a:rPr>
              <a:t>Copyright © 2025 ADP, Inc. </a:t>
            </a:r>
          </a:p>
        </p:txBody>
      </p:sp>
      <p:sp>
        <p:nvSpPr>
          <p:cNvPr id="4" name="footer">
            <a:extLst>
              <a:ext uri="{FF2B5EF4-FFF2-40B4-BE49-F238E27FC236}">
                <a16:creationId xmlns:a16="http://schemas.microsoft.com/office/drawing/2014/main" id="{AA79DA1D-7405-69A2-0FD9-7D1EE956F43D}"/>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rgbClr val="010035"/>
                </a:solidFill>
              </a:rPr>
              <a:t>This footer is for global security classifications.</a:t>
            </a:r>
          </a:p>
        </p:txBody>
      </p:sp>
      <p:sp>
        <p:nvSpPr>
          <p:cNvPr id="5" name="Shape">
            <a:extLst>
              <a:ext uri="{FF2B5EF4-FFF2-40B4-BE49-F238E27FC236}">
                <a16:creationId xmlns:a16="http://schemas.microsoft.com/office/drawing/2014/main" id="{2B47B1C7-0F58-6E92-BD37-457C7F6F4B12}"/>
              </a:ext>
              <a:ext uri="{C183D7F6-B498-43B3-948B-1728B52AA6E4}">
                <adec:decorative xmlns:adec="http://schemas.microsoft.com/office/drawing/2017/decorative" val="1"/>
              </a:ext>
            </a:extLst>
          </p:cNvPr>
          <p:cNvSpPr/>
          <p:nvPr userDrawn="1"/>
        </p:nvSpPr>
        <p:spPr>
          <a:xfrm>
            <a:off x="7394575" y="4690872"/>
            <a:ext cx="4799013" cy="2167128"/>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3" name="Image placeholder">
            <a:extLst>
              <a:ext uri="{FF2B5EF4-FFF2-40B4-BE49-F238E27FC236}">
                <a16:creationId xmlns:a16="http://schemas.microsoft.com/office/drawing/2014/main" id="{A99A2163-4AAF-A11C-8665-A236BE592BF4}"/>
              </a:ext>
              <a:ext uri="{C183D7F6-B498-43B3-948B-1728B52AA6E4}">
                <adec:decorative xmlns:adec="http://schemas.microsoft.com/office/drawing/2017/decorative" val="1"/>
              </a:ext>
            </a:extLst>
          </p:cNvPr>
          <p:cNvSpPr>
            <a:spLocks noGrp="1"/>
          </p:cNvSpPr>
          <p:nvPr>
            <p:ph type="pic" sz="quarter" idx="14" hasCustomPrompt="1"/>
          </p:nvPr>
        </p:nvSpPr>
        <p:spPr>
          <a:xfrm>
            <a:off x="7394575" y="0"/>
            <a:ext cx="4799013" cy="4690872"/>
          </a:xfrm>
        </p:spPr>
        <p:txBody>
          <a:bodyPr/>
          <a:lstStyle/>
          <a:p>
            <a:r>
              <a:rPr lang="es-AR" dirty="0"/>
              <a:t> </a:t>
            </a:r>
          </a:p>
        </p:txBody>
      </p:sp>
      <p:pic>
        <p:nvPicPr>
          <p:cNvPr id="10" name="ADP logo">
            <a:extLst>
              <a:ext uri="{FF2B5EF4-FFF2-40B4-BE49-F238E27FC236}">
                <a16:creationId xmlns:a16="http://schemas.microsoft.com/office/drawing/2014/main" id="{8C34F0DD-DB55-D605-3F12-BF39F5ACA5A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31306" y="5233808"/>
            <a:ext cx="1646563" cy="1146714"/>
          </a:xfrm>
          <a:prstGeom prst="rect">
            <a:avLst/>
          </a:prstGeom>
        </p:spPr>
      </p:pic>
    </p:spTree>
    <p:extLst>
      <p:ext uri="{BB962C8B-B14F-4D97-AF65-F5344CB8AC3E}">
        <p14:creationId xmlns:p14="http://schemas.microsoft.com/office/powerpoint/2010/main" val="383300428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Cover D Logo Red">
    <p:bg>
      <p:bgPr>
        <a:solidFill>
          <a:schemeClr val="tx2"/>
        </a:solidFill>
        <a:effectLst/>
      </p:bgPr>
    </p:bg>
    <p:spTree>
      <p:nvGrpSpPr>
        <p:cNvPr id="1" name=""/>
        <p:cNvGrpSpPr/>
        <p:nvPr/>
      </p:nvGrpSpPr>
      <p:grpSpPr>
        <a:xfrm>
          <a:off x="0" y="0"/>
          <a:ext cx="0" cy="0"/>
          <a:chOff x="0" y="0"/>
          <a:chExt cx="0" cy="0"/>
        </a:xfrm>
      </p:grpSpPr>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54384" y="1839112"/>
            <a:ext cx="6590113" cy="1378981"/>
          </a:xfrm>
          <a:prstGeom prst="rect">
            <a:avLst/>
          </a:prstGeom>
        </p:spPr>
        <p:txBody>
          <a:bodyPr/>
          <a:lstStyle>
            <a:lvl1pPr>
              <a:lnSpc>
                <a:spcPct val="90000"/>
              </a:lnSpc>
              <a:spcAft>
                <a:spcPts val="6400"/>
              </a:spcAft>
              <a:defRPr sz="48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54384" y="3953246"/>
            <a:ext cx="6590113" cy="397422"/>
          </a:xfrm>
          <a:prstGeom prst="rect">
            <a:avLst/>
          </a:prstGeom>
        </p:spPr>
        <p:txBody>
          <a:bodyPr/>
          <a:lstStyle>
            <a:lvl1pPr>
              <a:defRPr sz="2400">
                <a:solidFill>
                  <a:schemeClr val="bg1"/>
                </a:solidFill>
                <a:latin typeface="Taub Sans Text" pitchFamily="2" charset="77"/>
                <a:ea typeface="Taub Sans Text"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6" name="Date location">
            <a:extLst>
              <a:ext uri="{FF2B5EF4-FFF2-40B4-BE49-F238E27FC236}">
                <a16:creationId xmlns:a16="http://schemas.microsoft.com/office/drawing/2014/main" id="{3C684969-B203-27B6-804C-CF31D1D60B7F}"/>
              </a:ext>
            </a:extLst>
          </p:cNvPr>
          <p:cNvSpPr>
            <a:spLocks noGrp="1"/>
          </p:cNvSpPr>
          <p:nvPr>
            <p:ph type="body" sz="quarter" idx="11"/>
          </p:nvPr>
        </p:nvSpPr>
        <p:spPr>
          <a:xfrm>
            <a:off x="354384" y="5352257"/>
            <a:ext cx="6590113" cy="295974"/>
          </a:xfrm>
          <a:prstGeom prst="rect">
            <a:avLst/>
          </a:prstGeom>
        </p:spPr>
        <p:txBody>
          <a:bodyPr/>
          <a:lstStyle>
            <a:lvl1pPr>
              <a:defRPr sz="1800">
                <a:solidFill>
                  <a:schemeClr val="bg1"/>
                </a:solidFill>
                <a:latin typeface="Taub Sans Text" pitchFamily="2" charset="77"/>
                <a:ea typeface="Taub Sans Text" pitchFamily="2" charset="77"/>
              </a:defRPr>
            </a:lvl1pPr>
          </a:lstStyle>
          <a:p>
            <a:r>
              <a:rPr lang="en-US" dirty="0"/>
              <a:t>Date | Location</a:t>
            </a:r>
          </a:p>
        </p:txBody>
      </p:sp>
      <p:sp>
        <p:nvSpPr>
          <p:cNvPr id="4" name="Copyright">
            <a:extLst>
              <a:ext uri="{FF2B5EF4-FFF2-40B4-BE49-F238E27FC236}">
                <a16:creationId xmlns:a16="http://schemas.microsoft.com/office/drawing/2014/main" id="{385C31EE-A9E9-0285-C151-E181F6E82ED6}"/>
              </a:ext>
              <a:ext uri="{C183D7F6-B498-43B3-948B-1728B52AA6E4}">
                <adec:decorative xmlns:adec="http://schemas.microsoft.com/office/drawing/2017/decorative" val="1"/>
              </a:ext>
            </a:extLst>
          </p:cNvPr>
          <p:cNvSpPr txBox="1"/>
          <p:nvPr userDrawn="1"/>
        </p:nvSpPr>
        <p:spPr>
          <a:xfrm>
            <a:off x="369132" y="6554384"/>
            <a:ext cx="117820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defRPr>
                <a:solidFill>
                  <a:srgbClr val="FFFFFF"/>
                </a:solidFill>
              </a:defRPr>
            </a:lvl1pPr>
          </a:lstStyle>
          <a:p>
            <a:r>
              <a:rPr lang="en-US" sz="800" dirty="0">
                <a:solidFill>
                  <a:schemeClr val="bg1"/>
                </a:solidFill>
                <a:latin typeface="+mn-lt"/>
              </a:rPr>
              <a:t>Copyright © 2025 ADP, Inc. </a:t>
            </a:r>
          </a:p>
        </p:txBody>
      </p:sp>
      <p:sp>
        <p:nvSpPr>
          <p:cNvPr id="7" name="footer">
            <a:extLst>
              <a:ext uri="{FF2B5EF4-FFF2-40B4-BE49-F238E27FC236}">
                <a16:creationId xmlns:a16="http://schemas.microsoft.com/office/drawing/2014/main" id="{546E9B45-E65B-C5C9-96FF-7C0908FA9EC8}"/>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chemeClr val="bg1"/>
                </a:solidFill>
              </a:rPr>
              <a:t>This footer is for global security classifications.</a:t>
            </a:r>
          </a:p>
        </p:txBody>
      </p:sp>
      <p:sp>
        <p:nvSpPr>
          <p:cNvPr id="5" name="Shape">
            <a:extLst>
              <a:ext uri="{FF2B5EF4-FFF2-40B4-BE49-F238E27FC236}">
                <a16:creationId xmlns:a16="http://schemas.microsoft.com/office/drawing/2014/main" id="{2B47B1C7-0F58-6E92-BD37-457C7F6F4B12}"/>
              </a:ext>
              <a:ext uri="{C183D7F6-B498-43B3-948B-1728B52AA6E4}">
                <adec:decorative xmlns:adec="http://schemas.microsoft.com/office/drawing/2017/decorative" val="1"/>
              </a:ext>
            </a:extLst>
          </p:cNvPr>
          <p:cNvSpPr/>
          <p:nvPr userDrawn="1"/>
        </p:nvSpPr>
        <p:spPr>
          <a:xfrm>
            <a:off x="8806589" y="0"/>
            <a:ext cx="3386999" cy="685800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pic>
        <p:nvPicPr>
          <p:cNvPr id="13" name="ADP logo">
            <a:extLst>
              <a:ext uri="{FF2B5EF4-FFF2-40B4-BE49-F238E27FC236}">
                <a16:creationId xmlns:a16="http://schemas.microsoft.com/office/drawing/2014/main" id="{B2ED89C9-63BC-F670-7BAF-B2CCB26F094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7510" y="5029200"/>
            <a:ext cx="1940359" cy="1351322"/>
          </a:xfrm>
          <a:prstGeom prst="rect">
            <a:avLst/>
          </a:prstGeom>
        </p:spPr>
      </p:pic>
    </p:spTree>
    <p:extLst>
      <p:ext uri="{BB962C8B-B14F-4D97-AF65-F5344CB8AC3E}">
        <p14:creationId xmlns:p14="http://schemas.microsoft.com/office/powerpoint/2010/main" val="156145299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Cover D Logo White">
    <p:bg>
      <p:bgPr>
        <a:solidFill>
          <a:schemeClr val="bg2"/>
        </a:solidFill>
        <a:effectLst/>
      </p:bgPr>
    </p:bg>
    <p:spTree>
      <p:nvGrpSpPr>
        <p:cNvPr id="1" name=""/>
        <p:cNvGrpSpPr/>
        <p:nvPr/>
      </p:nvGrpSpPr>
      <p:grpSpPr>
        <a:xfrm>
          <a:off x="0" y="0"/>
          <a:ext cx="0" cy="0"/>
          <a:chOff x="0" y="0"/>
          <a:chExt cx="0" cy="0"/>
        </a:xfrm>
      </p:grpSpPr>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54384" y="1839112"/>
            <a:ext cx="6563251" cy="1378981"/>
          </a:xfrm>
          <a:prstGeom prst="rect">
            <a:avLst/>
          </a:prstGeom>
        </p:spPr>
        <p:txBody>
          <a:bodyPr/>
          <a:lstStyle>
            <a:lvl1pPr>
              <a:lnSpc>
                <a:spcPct val="90000"/>
              </a:lnSpc>
              <a:spcAft>
                <a:spcPts val="6400"/>
              </a:spcAft>
              <a:defRPr sz="4800" b="1" cap="all" baseline="0">
                <a:solidFill>
                  <a:schemeClr val="tx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54384" y="3953246"/>
            <a:ext cx="6563251" cy="397422"/>
          </a:xfrm>
          <a:prstGeom prst="rect">
            <a:avLst/>
          </a:prstGeom>
        </p:spPr>
        <p:txBody>
          <a:bodyPr/>
          <a:lstStyle>
            <a:lvl1pPr>
              <a:defRPr sz="2400">
                <a:solidFill>
                  <a:schemeClr val="tx1"/>
                </a:solidFill>
                <a:latin typeface="Taub Sans Text" pitchFamily="2" charset="77"/>
                <a:ea typeface="Taub Sans Text"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6" name="Date location">
            <a:extLst>
              <a:ext uri="{FF2B5EF4-FFF2-40B4-BE49-F238E27FC236}">
                <a16:creationId xmlns:a16="http://schemas.microsoft.com/office/drawing/2014/main" id="{3C684969-B203-27B6-804C-CF31D1D60B7F}"/>
              </a:ext>
            </a:extLst>
          </p:cNvPr>
          <p:cNvSpPr>
            <a:spLocks noGrp="1"/>
          </p:cNvSpPr>
          <p:nvPr>
            <p:ph type="body" sz="quarter" idx="11"/>
          </p:nvPr>
        </p:nvSpPr>
        <p:spPr>
          <a:xfrm>
            <a:off x="354384" y="5352257"/>
            <a:ext cx="6563251" cy="295974"/>
          </a:xfrm>
          <a:prstGeom prst="rect">
            <a:avLst/>
          </a:prstGeom>
        </p:spPr>
        <p:txBody>
          <a:bodyPr/>
          <a:lstStyle>
            <a:lvl1pPr>
              <a:defRPr sz="1800">
                <a:solidFill>
                  <a:schemeClr val="tx1"/>
                </a:solidFill>
                <a:latin typeface="Taub Sans Text" pitchFamily="2" charset="77"/>
                <a:ea typeface="Taub Sans Text" pitchFamily="2" charset="77"/>
              </a:defRPr>
            </a:lvl1pPr>
          </a:lstStyle>
          <a:p>
            <a:r>
              <a:rPr lang="en-US" dirty="0"/>
              <a:t>Date | Location</a:t>
            </a:r>
          </a:p>
        </p:txBody>
      </p:sp>
      <p:sp>
        <p:nvSpPr>
          <p:cNvPr id="4" name="Copyright">
            <a:extLst>
              <a:ext uri="{FF2B5EF4-FFF2-40B4-BE49-F238E27FC236}">
                <a16:creationId xmlns:a16="http://schemas.microsoft.com/office/drawing/2014/main" id="{385C31EE-A9E9-0285-C151-E181F6E82ED6}"/>
              </a:ext>
              <a:ext uri="{C183D7F6-B498-43B3-948B-1728B52AA6E4}">
                <adec:decorative xmlns:adec="http://schemas.microsoft.com/office/drawing/2017/decorative" val="1"/>
              </a:ext>
            </a:extLst>
          </p:cNvPr>
          <p:cNvSpPr txBox="1"/>
          <p:nvPr userDrawn="1"/>
        </p:nvSpPr>
        <p:spPr>
          <a:xfrm>
            <a:off x="369132"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rgbClr val="010035"/>
                </a:solidFill>
                <a:latin typeface="+mn-lt"/>
              </a:rPr>
              <a:t>Copyright © 2025 ADP, Inc. </a:t>
            </a:r>
          </a:p>
        </p:txBody>
      </p:sp>
      <p:sp>
        <p:nvSpPr>
          <p:cNvPr id="7" name="footer">
            <a:extLst>
              <a:ext uri="{FF2B5EF4-FFF2-40B4-BE49-F238E27FC236}">
                <a16:creationId xmlns:a16="http://schemas.microsoft.com/office/drawing/2014/main" id="{546E9B45-E65B-C5C9-96FF-7C0908FA9EC8}"/>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rgbClr val="010035"/>
                </a:solidFill>
              </a:rPr>
              <a:t>This footer is for global security classifications.</a:t>
            </a:r>
          </a:p>
        </p:txBody>
      </p:sp>
      <p:sp>
        <p:nvSpPr>
          <p:cNvPr id="5" name="Shape">
            <a:extLst>
              <a:ext uri="{FF2B5EF4-FFF2-40B4-BE49-F238E27FC236}">
                <a16:creationId xmlns:a16="http://schemas.microsoft.com/office/drawing/2014/main" id="{2B47B1C7-0F58-6E92-BD37-457C7F6F4B12}"/>
              </a:ext>
              <a:ext uri="{C183D7F6-B498-43B3-948B-1728B52AA6E4}">
                <adec:decorative xmlns:adec="http://schemas.microsoft.com/office/drawing/2017/decorative" val="1"/>
              </a:ext>
            </a:extLst>
          </p:cNvPr>
          <p:cNvSpPr/>
          <p:nvPr userDrawn="1"/>
        </p:nvSpPr>
        <p:spPr>
          <a:xfrm>
            <a:off x="8806589" y="0"/>
            <a:ext cx="3386999" cy="6858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pic>
        <p:nvPicPr>
          <p:cNvPr id="13" name="ADP logo">
            <a:extLst>
              <a:ext uri="{FF2B5EF4-FFF2-40B4-BE49-F238E27FC236}">
                <a16:creationId xmlns:a16="http://schemas.microsoft.com/office/drawing/2014/main" id="{B2ED89C9-63BC-F670-7BAF-B2CCB26F094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7510" y="5029200"/>
            <a:ext cx="1940359" cy="1351322"/>
          </a:xfrm>
          <a:prstGeom prst="rect">
            <a:avLst/>
          </a:prstGeom>
        </p:spPr>
      </p:pic>
    </p:spTree>
    <p:extLst>
      <p:ext uri="{BB962C8B-B14F-4D97-AF65-F5344CB8AC3E}">
        <p14:creationId xmlns:p14="http://schemas.microsoft.com/office/powerpoint/2010/main" val="413981314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Cover E Photo">
    <p:bg>
      <p:bgPr>
        <a:solidFill>
          <a:schemeClr val="tx2"/>
        </a:solidFill>
        <a:effectLst/>
      </p:bgPr>
    </p:bg>
    <p:spTree>
      <p:nvGrpSpPr>
        <p:cNvPr id="1" name=""/>
        <p:cNvGrpSpPr/>
        <p:nvPr/>
      </p:nvGrpSpPr>
      <p:grpSpPr>
        <a:xfrm>
          <a:off x="0" y="0"/>
          <a:ext cx="0" cy="0"/>
          <a:chOff x="0" y="0"/>
          <a:chExt cx="0" cy="0"/>
        </a:xfrm>
      </p:grpSpPr>
      <p:sp>
        <p:nvSpPr>
          <p:cNvPr id="14" name="White Background">
            <a:extLst>
              <a:ext uri="{FF2B5EF4-FFF2-40B4-BE49-F238E27FC236}">
                <a16:creationId xmlns:a16="http://schemas.microsoft.com/office/drawing/2014/main" id="{44A949A7-F49B-7B3B-484C-6C20B6EE304A}"/>
              </a:ext>
              <a:ext uri="{C183D7F6-B498-43B3-948B-1728B52AA6E4}">
                <adec:decorative xmlns:adec="http://schemas.microsoft.com/office/drawing/2017/decorative" val="1"/>
              </a:ext>
            </a:extLst>
          </p:cNvPr>
          <p:cNvSpPr/>
          <p:nvPr userDrawn="1"/>
        </p:nvSpPr>
        <p:spPr>
          <a:xfrm>
            <a:off x="9963944" y="-8915"/>
            <a:ext cx="2229644" cy="6866915"/>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45440" y="772102"/>
            <a:ext cx="6030460" cy="2491798"/>
          </a:xfrm>
          <a:prstGeom prst="rect">
            <a:avLst/>
          </a:prstGeom>
        </p:spPr>
        <p:txBody>
          <a:bodyPr/>
          <a:lstStyle>
            <a:lvl1pPr>
              <a:lnSpc>
                <a:spcPct val="90000"/>
              </a:lnSpc>
              <a:spcAft>
                <a:spcPts val="6400"/>
              </a:spcAft>
              <a:defRPr sz="64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45440" y="3663666"/>
            <a:ext cx="6030460" cy="397422"/>
          </a:xfrm>
          <a:prstGeom prst="rect">
            <a:avLst/>
          </a:prstGeom>
        </p:spPr>
        <p:txBody>
          <a:bodyPr/>
          <a:lstStyle>
            <a:lvl1pPr>
              <a:defRPr sz="2400" b="0">
                <a:solidFill>
                  <a:schemeClr val="bg1"/>
                </a:solidFill>
                <a:latin typeface="Taub Sans Text" pitchFamily="2" charset="77"/>
                <a:ea typeface="Taub Sans Text"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3" name="Date location">
            <a:extLst>
              <a:ext uri="{FF2B5EF4-FFF2-40B4-BE49-F238E27FC236}">
                <a16:creationId xmlns:a16="http://schemas.microsoft.com/office/drawing/2014/main" id="{A2AF77FC-9631-073E-C17E-08C8A8BF2716}"/>
              </a:ext>
            </a:extLst>
          </p:cNvPr>
          <p:cNvSpPr>
            <a:spLocks noGrp="1"/>
          </p:cNvSpPr>
          <p:nvPr>
            <p:ph type="body" sz="quarter" idx="11"/>
          </p:nvPr>
        </p:nvSpPr>
        <p:spPr>
          <a:xfrm>
            <a:off x="345440" y="4450446"/>
            <a:ext cx="6030460" cy="397422"/>
          </a:xfrm>
          <a:prstGeom prst="rect">
            <a:avLst/>
          </a:prstGeom>
        </p:spPr>
        <p:txBody>
          <a:bodyPr/>
          <a:lstStyle>
            <a:lvl1pPr>
              <a:defRPr sz="1800">
                <a:solidFill>
                  <a:schemeClr val="bg1"/>
                </a:solidFill>
                <a:latin typeface="Taub Sans Text" pitchFamily="2" charset="77"/>
                <a:ea typeface="Taub Sans Text" pitchFamily="2" charset="77"/>
              </a:defRPr>
            </a:lvl1pPr>
          </a:lstStyle>
          <a:p>
            <a:r>
              <a:rPr lang="en-US" dirty="0"/>
              <a:t>Date | Location</a:t>
            </a:r>
          </a:p>
        </p:txBody>
      </p:sp>
      <p:sp>
        <p:nvSpPr>
          <p:cNvPr id="12" name="Image placeholder">
            <a:extLst>
              <a:ext uri="{FF2B5EF4-FFF2-40B4-BE49-F238E27FC236}">
                <a16:creationId xmlns:a16="http://schemas.microsoft.com/office/drawing/2014/main" id="{85D33F2F-EB2B-A3FB-C921-45A17AA29B70}"/>
              </a:ext>
              <a:ext uri="{C183D7F6-B498-43B3-948B-1728B52AA6E4}">
                <adec:decorative xmlns:adec="http://schemas.microsoft.com/office/drawing/2017/decorative" val="1"/>
              </a:ext>
            </a:extLst>
          </p:cNvPr>
          <p:cNvSpPr>
            <a:spLocks noGrp="1"/>
          </p:cNvSpPr>
          <p:nvPr>
            <p:ph type="pic" sz="quarter" idx="14" hasCustomPrompt="1"/>
          </p:nvPr>
        </p:nvSpPr>
        <p:spPr>
          <a:xfrm>
            <a:off x="7734300" y="749300"/>
            <a:ext cx="4459288" cy="5410200"/>
          </a:xfrm>
        </p:spPr>
        <p:txBody>
          <a:bodyPr/>
          <a:lstStyle>
            <a:lvl1pPr>
              <a:defRPr>
                <a:solidFill>
                  <a:schemeClr val="tx1"/>
                </a:solidFill>
              </a:defRPr>
            </a:lvl1pPr>
          </a:lstStyle>
          <a:p>
            <a:r>
              <a:rPr lang="es-AR" dirty="0"/>
              <a:t> </a:t>
            </a:r>
          </a:p>
        </p:txBody>
      </p:sp>
      <p:pic>
        <p:nvPicPr>
          <p:cNvPr id="13" name="ADP logo">
            <a:extLst>
              <a:ext uri="{FF2B5EF4-FFF2-40B4-BE49-F238E27FC236}">
                <a16:creationId xmlns:a16="http://schemas.microsoft.com/office/drawing/2014/main" id="{50CB8DB1-3E95-6532-E62C-10660A8A6A6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5440" y="5342154"/>
            <a:ext cx="1221803" cy="850899"/>
          </a:xfrm>
          <a:prstGeom prst="rect">
            <a:avLst/>
          </a:prstGeom>
        </p:spPr>
      </p:pic>
      <p:sp>
        <p:nvSpPr>
          <p:cNvPr id="2" name="footer">
            <a:extLst>
              <a:ext uri="{FF2B5EF4-FFF2-40B4-BE49-F238E27FC236}">
                <a16:creationId xmlns:a16="http://schemas.microsoft.com/office/drawing/2014/main" id="{35F98E64-E700-21BE-936C-38616FBD1719}"/>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chemeClr val="bg1"/>
                </a:solidFill>
              </a:rPr>
              <a:t>This footer is for global security classifications.</a:t>
            </a:r>
          </a:p>
        </p:txBody>
      </p:sp>
      <p:sp>
        <p:nvSpPr>
          <p:cNvPr id="6" name="Copyright">
            <a:extLst>
              <a:ext uri="{FF2B5EF4-FFF2-40B4-BE49-F238E27FC236}">
                <a16:creationId xmlns:a16="http://schemas.microsoft.com/office/drawing/2014/main" id="{FFA27A4A-106A-405C-5980-5B8262623132}"/>
              </a:ext>
              <a:ext uri="{C183D7F6-B498-43B3-948B-1728B52AA6E4}">
                <adec:decorative xmlns:adec="http://schemas.microsoft.com/office/drawing/2017/decorative" val="1"/>
              </a:ext>
            </a:extLst>
          </p:cNvPr>
          <p:cNvSpPr txBox="1"/>
          <p:nvPr userDrawn="1"/>
        </p:nvSpPr>
        <p:spPr>
          <a:xfrm>
            <a:off x="8373706"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chemeClr val="bg1"/>
                </a:solidFill>
                <a:latin typeface="+mn-lt"/>
              </a:rPr>
              <a:t>Copyright © 2025 ADP, Inc. </a:t>
            </a:r>
          </a:p>
        </p:txBody>
      </p:sp>
    </p:spTree>
    <p:extLst>
      <p:ext uri="{BB962C8B-B14F-4D97-AF65-F5344CB8AC3E}">
        <p14:creationId xmlns:p14="http://schemas.microsoft.com/office/powerpoint/2010/main" val="373341844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Cover F Logo">
    <p:bg>
      <p:bgPr>
        <a:solidFill>
          <a:schemeClr val="tx2"/>
        </a:solidFill>
        <a:effectLst/>
      </p:bgPr>
    </p:bg>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C8E14114-0193-601F-0286-3A4D2298F092}"/>
              </a:ext>
            </a:extLst>
          </p:cNvPr>
          <p:cNvSpPr>
            <a:spLocks noGrp="1"/>
          </p:cNvSpPr>
          <p:nvPr>
            <p:ph type="body" sz="quarter" idx="12" hasCustomPrompt="1"/>
          </p:nvPr>
        </p:nvSpPr>
        <p:spPr>
          <a:xfrm>
            <a:off x="345440" y="772101"/>
            <a:ext cx="5954959" cy="2962429"/>
          </a:xfrm>
          <a:prstGeom prst="rect">
            <a:avLst/>
          </a:prstGeom>
        </p:spPr>
        <p:txBody>
          <a:bodyPr/>
          <a:lstStyle>
            <a:lvl1pPr>
              <a:lnSpc>
                <a:spcPct val="90000"/>
              </a:lnSpc>
              <a:spcAft>
                <a:spcPts val="6400"/>
              </a:spcAft>
              <a:defRPr sz="64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4" name="Subtitle">
            <a:extLst>
              <a:ext uri="{FF2B5EF4-FFF2-40B4-BE49-F238E27FC236}">
                <a16:creationId xmlns:a16="http://schemas.microsoft.com/office/drawing/2014/main" id="{9AFEC3EB-858D-EFD3-471B-467239C0CA57}"/>
              </a:ext>
            </a:extLst>
          </p:cNvPr>
          <p:cNvSpPr>
            <a:spLocks noGrp="1"/>
          </p:cNvSpPr>
          <p:nvPr>
            <p:ph type="body" sz="quarter" idx="13" hasCustomPrompt="1"/>
          </p:nvPr>
        </p:nvSpPr>
        <p:spPr>
          <a:xfrm>
            <a:off x="345440" y="4186420"/>
            <a:ext cx="5954959" cy="397422"/>
          </a:xfrm>
          <a:prstGeom prst="rect">
            <a:avLst/>
          </a:prstGeom>
        </p:spPr>
        <p:txBody>
          <a:bodyPr/>
          <a:lstStyle>
            <a:lvl1pPr>
              <a:defRPr sz="2400" b="0">
                <a:solidFill>
                  <a:schemeClr val="bg1"/>
                </a:solidFill>
                <a:latin typeface="Taub Sans Text" pitchFamily="2" charset="77"/>
                <a:ea typeface="Taub Sans Text"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8" name="Date location">
            <a:extLst>
              <a:ext uri="{FF2B5EF4-FFF2-40B4-BE49-F238E27FC236}">
                <a16:creationId xmlns:a16="http://schemas.microsoft.com/office/drawing/2014/main" id="{19B7DF4B-6FA9-BF98-E3E6-F7498BA6CC46}"/>
              </a:ext>
            </a:extLst>
          </p:cNvPr>
          <p:cNvSpPr>
            <a:spLocks noGrp="1"/>
          </p:cNvSpPr>
          <p:nvPr>
            <p:ph type="body" sz="quarter" idx="11"/>
          </p:nvPr>
        </p:nvSpPr>
        <p:spPr>
          <a:xfrm>
            <a:off x="345440" y="5035731"/>
            <a:ext cx="5954959" cy="397422"/>
          </a:xfrm>
          <a:prstGeom prst="rect">
            <a:avLst/>
          </a:prstGeom>
        </p:spPr>
        <p:txBody>
          <a:bodyPr/>
          <a:lstStyle>
            <a:lvl1pPr>
              <a:defRPr sz="1800">
                <a:solidFill>
                  <a:schemeClr val="bg1"/>
                </a:solidFill>
                <a:latin typeface="Taub Sans Text" pitchFamily="2" charset="77"/>
                <a:ea typeface="Taub Sans Text" pitchFamily="2" charset="77"/>
              </a:defRPr>
            </a:lvl1pPr>
          </a:lstStyle>
          <a:p>
            <a:r>
              <a:rPr lang="en-US" dirty="0"/>
              <a:t>Date | Location</a:t>
            </a:r>
          </a:p>
        </p:txBody>
      </p:sp>
      <p:sp>
        <p:nvSpPr>
          <p:cNvPr id="6" name="Rectángulo 5">
            <a:extLst>
              <a:ext uri="{FF2B5EF4-FFF2-40B4-BE49-F238E27FC236}">
                <a16:creationId xmlns:a16="http://schemas.microsoft.com/office/drawing/2014/main" id="{F53D1E49-EC05-6BC8-5888-FB715979D8D9}"/>
              </a:ext>
              <a:ext uri="{C183D7F6-B498-43B3-948B-1728B52AA6E4}">
                <adec:decorative xmlns:adec="http://schemas.microsoft.com/office/drawing/2017/decorative" val="1"/>
              </a:ext>
            </a:extLst>
          </p:cNvPr>
          <p:cNvSpPr/>
          <p:nvPr userDrawn="1"/>
        </p:nvSpPr>
        <p:spPr>
          <a:xfrm>
            <a:off x="7726017" y="5391344"/>
            <a:ext cx="4467571" cy="147557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5" name="Rectángulo 4">
            <a:extLst>
              <a:ext uri="{FF2B5EF4-FFF2-40B4-BE49-F238E27FC236}">
                <a16:creationId xmlns:a16="http://schemas.microsoft.com/office/drawing/2014/main" id="{82C325EA-E2E1-647F-C9CE-C4F34787D898}"/>
              </a:ext>
              <a:ext uri="{C183D7F6-B498-43B3-948B-1728B52AA6E4}">
                <adec:decorative xmlns:adec="http://schemas.microsoft.com/office/drawing/2017/decorative" val="1"/>
              </a:ext>
            </a:extLst>
          </p:cNvPr>
          <p:cNvSpPr/>
          <p:nvPr userDrawn="1"/>
        </p:nvSpPr>
        <p:spPr>
          <a:xfrm>
            <a:off x="7726017" y="-8915"/>
            <a:ext cx="4467571" cy="686691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14" name="White Background">
            <a:extLst>
              <a:ext uri="{FF2B5EF4-FFF2-40B4-BE49-F238E27FC236}">
                <a16:creationId xmlns:a16="http://schemas.microsoft.com/office/drawing/2014/main" id="{44A949A7-F49B-7B3B-484C-6C20B6EE304A}"/>
              </a:ext>
              <a:ext uri="{C183D7F6-B498-43B3-948B-1728B52AA6E4}">
                <adec:decorative xmlns:adec="http://schemas.microsoft.com/office/drawing/2017/decorative" val="1"/>
              </a:ext>
            </a:extLst>
          </p:cNvPr>
          <p:cNvSpPr/>
          <p:nvPr userDrawn="1"/>
        </p:nvSpPr>
        <p:spPr>
          <a:xfrm>
            <a:off x="7726017" y="3204551"/>
            <a:ext cx="4467571" cy="365345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pic>
        <p:nvPicPr>
          <p:cNvPr id="2" name="ADP logo">
            <a:extLst>
              <a:ext uri="{FF2B5EF4-FFF2-40B4-BE49-F238E27FC236}">
                <a16:creationId xmlns:a16="http://schemas.microsoft.com/office/drawing/2014/main" id="{BD39704D-C7BE-8AC8-8576-1498681A193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21773" y="4243175"/>
            <a:ext cx="2276057" cy="1585112"/>
          </a:xfrm>
          <a:prstGeom prst="rect">
            <a:avLst/>
          </a:prstGeom>
        </p:spPr>
      </p:pic>
      <p:sp>
        <p:nvSpPr>
          <p:cNvPr id="7" name="Blush Background">
            <a:extLst>
              <a:ext uri="{FF2B5EF4-FFF2-40B4-BE49-F238E27FC236}">
                <a16:creationId xmlns:a16="http://schemas.microsoft.com/office/drawing/2014/main" id="{9B6AEEEA-A458-C4E8-7EEA-7DB4F3AF81E7}"/>
              </a:ext>
              <a:ext uri="{C183D7F6-B498-43B3-948B-1728B52AA6E4}">
                <adec:decorative xmlns:adec="http://schemas.microsoft.com/office/drawing/2017/decorative" val="1"/>
              </a:ext>
            </a:extLst>
          </p:cNvPr>
          <p:cNvSpPr/>
          <p:nvPr userDrawn="1"/>
        </p:nvSpPr>
        <p:spPr>
          <a:xfrm>
            <a:off x="7726017" y="-8914"/>
            <a:ext cx="4467571" cy="3213464"/>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9" name="Copyright">
            <a:extLst>
              <a:ext uri="{FF2B5EF4-FFF2-40B4-BE49-F238E27FC236}">
                <a16:creationId xmlns:a16="http://schemas.microsoft.com/office/drawing/2014/main" id="{0CFF0452-4C09-7D5C-8869-AF967364B03B}"/>
              </a:ext>
              <a:ext uri="{C183D7F6-B498-43B3-948B-1728B52AA6E4}">
                <adec:decorative xmlns:adec="http://schemas.microsoft.com/office/drawing/2017/decorative" val="1"/>
              </a:ext>
            </a:extLst>
          </p:cNvPr>
          <p:cNvSpPr txBox="1"/>
          <p:nvPr userDrawn="1"/>
        </p:nvSpPr>
        <p:spPr>
          <a:xfrm>
            <a:off x="781401"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chemeClr val="bg1"/>
                </a:solidFill>
                <a:latin typeface="+mn-lt"/>
              </a:rPr>
              <a:t>Copyright © 2025 ADP, Inc. </a:t>
            </a:r>
          </a:p>
        </p:txBody>
      </p:sp>
      <p:sp>
        <p:nvSpPr>
          <p:cNvPr id="11" name="footer">
            <a:extLst>
              <a:ext uri="{FF2B5EF4-FFF2-40B4-BE49-F238E27FC236}">
                <a16:creationId xmlns:a16="http://schemas.microsoft.com/office/drawing/2014/main" id="{0E5D0F39-05B1-DE99-ED7E-EE51BA13AAA7}"/>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chemeClr val="bg1"/>
                </a:solidFill>
              </a:rPr>
              <a:t>This footer is for global security classifications.</a:t>
            </a:r>
          </a:p>
        </p:txBody>
      </p:sp>
    </p:spTree>
    <p:extLst>
      <p:ext uri="{BB962C8B-B14F-4D97-AF65-F5344CB8AC3E}">
        <p14:creationId xmlns:p14="http://schemas.microsoft.com/office/powerpoint/2010/main" val="387501303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hoto A">
    <p:bg>
      <p:bgPr>
        <a:solidFill>
          <a:srgbClr val="F2F3F3"/>
        </a:solid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98C67BF-7318-D25D-D6E5-9A0420CF4C41}"/>
              </a:ext>
            </a:extLst>
          </p:cNvPr>
          <p:cNvSpPr>
            <a:spLocks noGrp="1"/>
          </p:cNvSpPr>
          <p:nvPr>
            <p:ph type="title" hasCustomPrompt="1"/>
          </p:nvPr>
        </p:nvSpPr>
        <p:spPr>
          <a:xfrm>
            <a:off x="369097" y="361170"/>
            <a:ext cx="2667614" cy="817753"/>
          </a:xfrm>
          <a:noFill/>
        </p:spPr>
        <p:txBody>
          <a:bodyPr wrap="none">
            <a:noAutofit/>
          </a:bodyPr>
          <a:lstStyle>
            <a:lvl1pPr>
              <a:defRPr sz="4800" b="1" i="0">
                <a:solidFill>
                  <a:schemeClr val="tx1"/>
                </a:solidFill>
                <a:latin typeface="Taub Sans" pitchFamily="2" charset="77"/>
                <a:ea typeface="Taub Sans" pitchFamily="2" charset="77"/>
              </a:defRPr>
            </a:lvl1pPr>
          </a:lstStyle>
          <a:p>
            <a:r>
              <a:rPr lang="en-US" dirty="0"/>
              <a:t>AGENDA</a:t>
            </a:r>
          </a:p>
        </p:txBody>
      </p:sp>
      <p:sp>
        <p:nvSpPr>
          <p:cNvPr id="4" name="Copyright">
            <a:extLst>
              <a:ext uri="{FF2B5EF4-FFF2-40B4-BE49-F238E27FC236}">
                <a16:creationId xmlns:a16="http://schemas.microsoft.com/office/drawing/2014/main" id="{265F6924-A180-9381-1315-C9613F5176BB}"/>
              </a:ext>
              <a:ext uri="{C183D7F6-B498-43B3-948B-1728B52AA6E4}">
                <adec:decorative xmlns:adec="http://schemas.microsoft.com/office/drawing/2017/decorative" val="1"/>
              </a:ext>
            </a:extLst>
          </p:cNvPr>
          <p:cNvSpPr txBox="1"/>
          <p:nvPr userDrawn="1"/>
        </p:nvSpPr>
        <p:spPr>
          <a:xfrm>
            <a:off x="369132"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rgbClr val="010035"/>
                </a:solidFill>
                <a:latin typeface="+mn-lt"/>
              </a:rPr>
              <a:t>Copyright © 2025 ADP, Inc. </a:t>
            </a:r>
          </a:p>
        </p:txBody>
      </p:sp>
      <p:sp>
        <p:nvSpPr>
          <p:cNvPr id="6" name="footer">
            <a:extLst>
              <a:ext uri="{FF2B5EF4-FFF2-40B4-BE49-F238E27FC236}">
                <a16:creationId xmlns:a16="http://schemas.microsoft.com/office/drawing/2014/main" id="{65BB2A9F-E8EC-0287-85F4-8BBDBD51A560}"/>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rgbClr val="010035"/>
                </a:solidFill>
              </a:rPr>
              <a:t>This footer is for global security classifications.</a:t>
            </a:r>
          </a:p>
        </p:txBody>
      </p:sp>
      <p:sp>
        <p:nvSpPr>
          <p:cNvPr id="7" name="Image placeholder">
            <a:extLst>
              <a:ext uri="{FF2B5EF4-FFF2-40B4-BE49-F238E27FC236}">
                <a16:creationId xmlns:a16="http://schemas.microsoft.com/office/drawing/2014/main" id="{81DEE3DB-C513-70AF-EAC8-E0DD897DE999}"/>
              </a:ext>
              <a:ext uri="{C183D7F6-B498-43B3-948B-1728B52AA6E4}">
                <adec:decorative xmlns:adec="http://schemas.microsoft.com/office/drawing/2017/decorative" val="1"/>
              </a:ext>
            </a:extLst>
          </p:cNvPr>
          <p:cNvSpPr>
            <a:spLocks noGrp="1"/>
          </p:cNvSpPr>
          <p:nvPr>
            <p:ph type="pic" sz="quarter" idx="28"/>
          </p:nvPr>
        </p:nvSpPr>
        <p:spPr>
          <a:xfrm>
            <a:off x="7585023" y="-1"/>
            <a:ext cx="4608565" cy="6857999"/>
          </a:xfrm>
          <a:prstGeom prst="rect">
            <a:avLst/>
          </a:prstGeom>
        </p:spPr>
        <p:txBody>
          <a:bodyPr anchor="ctr"/>
          <a:lstStyle>
            <a:lvl1pPr algn="ctr">
              <a:defRPr>
                <a:solidFill>
                  <a:schemeClr val="tx1"/>
                </a:solidFill>
                <a:latin typeface="Taub Sans Text" pitchFamily="2" charset="77"/>
                <a:ea typeface="Taub Sans Text" pitchFamily="2" charset="77"/>
              </a:defRPr>
            </a:lvl1pPr>
          </a:lstStyle>
          <a:p>
            <a:endParaRPr lang="es-AR" dirty="0"/>
          </a:p>
        </p:txBody>
      </p:sp>
      <p:sp>
        <p:nvSpPr>
          <p:cNvPr id="3" name="Numbers">
            <a:extLst>
              <a:ext uri="{FF2B5EF4-FFF2-40B4-BE49-F238E27FC236}">
                <a16:creationId xmlns:a16="http://schemas.microsoft.com/office/drawing/2014/main" id="{0F9F8931-89FC-D2C9-D0D4-5FEE44BEABD2}"/>
              </a:ext>
              <a:ext uri="{C183D7F6-B498-43B3-948B-1728B52AA6E4}">
                <adec:decorative xmlns:adec="http://schemas.microsoft.com/office/drawing/2017/decorative" val="1"/>
              </a:ext>
            </a:extLst>
          </p:cNvPr>
          <p:cNvSpPr>
            <a:spLocks noGrp="1"/>
          </p:cNvSpPr>
          <p:nvPr>
            <p:ph type="body" sz="quarter" idx="29" hasCustomPrompt="1"/>
          </p:nvPr>
        </p:nvSpPr>
        <p:spPr>
          <a:xfrm>
            <a:off x="369097" y="1767990"/>
            <a:ext cx="711200" cy="692288"/>
          </a:xfrm>
        </p:spPr>
        <p:txBody>
          <a:bodyPr/>
          <a:lstStyle>
            <a:lvl1pPr>
              <a:spcBef>
                <a:spcPts val="0"/>
              </a:spcBef>
              <a:spcAft>
                <a:spcPts val="6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01</a:t>
            </a:r>
          </a:p>
        </p:txBody>
      </p:sp>
      <p:sp>
        <p:nvSpPr>
          <p:cNvPr id="5" name="Theme list">
            <a:extLst>
              <a:ext uri="{FF2B5EF4-FFF2-40B4-BE49-F238E27FC236}">
                <a16:creationId xmlns:a16="http://schemas.microsoft.com/office/drawing/2014/main" id="{6028AD51-F8E9-F034-BE98-BAF7153D4B0C}"/>
              </a:ext>
            </a:extLst>
          </p:cNvPr>
          <p:cNvSpPr>
            <a:spLocks noGrp="1"/>
          </p:cNvSpPr>
          <p:nvPr>
            <p:ph type="body" sz="quarter" idx="30" hasCustomPrompt="1"/>
          </p:nvPr>
        </p:nvSpPr>
        <p:spPr>
          <a:xfrm>
            <a:off x="1272207" y="2114135"/>
            <a:ext cx="5033590" cy="333189"/>
          </a:xfrm>
        </p:spPr>
        <p:txBody>
          <a:bodyPr/>
          <a:lstStyle>
            <a:lvl1pPr>
              <a:lnSpc>
                <a:spcPts val="2540"/>
              </a:lnSpc>
              <a:spcBef>
                <a:spcPts val="0"/>
              </a:spcBef>
              <a:spcAft>
                <a:spcPts val="38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1</a:t>
            </a:r>
          </a:p>
        </p:txBody>
      </p:sp>
      <p:sp>
        <p:nvSpPr>
          <p:cNvPr id="11" name="Numbers">
            <a:extLst>
              <a:ext uri="{FF2B5EF4-FFF2-40B4-BE49-F238E27FC236}">
                <a16:creationId xmlns:a16="http://schemas.microsoft.com/office/drawing/2014/main" id="{8A089B20-DC81-6F74-D06E-37AAD0066D39}"/>
              </a:ext>
              <a:ext uri="{C183D7F6-B498-43B3-948B-1728B52AA6E4}">
                <adec:decorative xmlns:adec="http://schemas.microsoft.com/office/drawing/2017/decorative" val="1"/>
              </a:ext>
            </a:extLst>
          </p:cNvPr>
          <p:cNvSpPr>
            <a:spLocks noGrp="1"/>
          </p:cNvSpPr>
          <p:nvPr>
            <p:ph type="body" sz="quarter" idx="31" hasCustomPrompt="1"/>
          </p:nvPr>
        </p:nvSpPr>
        <p:spPr>
          <a:xfrm>
            <a:off x="369097" y="2575174"/>
            <a:ext cx="711200" cy="692288"/>
          </a:xfrm>
        </p:spPr>
        <p:txBody>
          <a:bodyPr/>
          <a:lstStyle>
            <a:lvl1pPr>
              <a:spcBef>
                <a:spcPts val="0"/>
              </a:spcBef>
              <a:spcAft>
                <a:spcPts val="6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02</a:t>
            </a:r>
          </a:p>
        </p:txBody>
      </p:sp>
      <p:sp>
        <p:nvSpPr>
          <p:cNvPr id="12" name="Numbers">
            <a:extLst>
              <a:ext uri="{FF2B5EF4-FFF2-40B4-BE49-F238E27FC236}">
                <a16:creationId xmlns:a16="http://schemas.microsoft.com/office/drawing/2014/main" id="{B2DAE467-5D1F-E980-6E1E-43BA93B4E66A}"/>
              </a:ext>
              <a:ext uri="{C183D7F6-B498-43B3-948B-1728B52AA6E4}">
                <adec:decorative xmlns:adec="http://schemas.microsoft.com/office/drawing/2017/decorative" val="1"/>
              </a:ext>
            </a:extLst>
          </p:cNvPr>
          <p:cNvSpPr>
            <a:spLocks noGrp="1"/>
          </p:cNvSpPr>
          <p:nvPr>
            <p:ph type="body" sz="quarter" idx="32" hasCustomPrompt="1"/>
          </p:nvPr>
        </p:nvSpPr>
        <p:spPr>
          <a:xfrm>
            <a:off x="369097" y="3388779"/>
            <a:ext cx="711200" cy="692288"/>
          </a:xfrm>
        </p:spPr>
        <p:txBody>
          <a:bodyPr/>
          <a:lstStyle>
            <a:lvl1pPr>
              <a:spcBef>
                <a:spcPts val="0"/>
              </a:spcBef>
              <a:spcAft>
                <a:spcPts val="6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03</a:t>
            </a:r>
          </a:p>
        </p:txBody>
      </p:sp>
      <p:sp>
        <p:nvSpPr>
          <p:cNvPr id="13" name="Numbers">
            <a:extLst>
              <a:ext uri="{FF2B5EF4-FFF2-40B4-BE49-F238E27FC236}">
                <a16:creationId xmlns:a16="http://schemas.microsoft.com/office/drawing/2014/main" id="{0057D47B-973E-76DC-B2E8-9A36E0BDF0AB}"/>
              </a:ext>
              <a:ext uri="{C183D7F6-B498-43B3-948B-1728B52AA6E4}">
                <adec:decorative xmlns:adec="http://schemas.microsoft.com/office/drawing/2017/decorative" val="1"/>
              </a:ext>
            </a:extLst>
          </p:cNvPr>
          <p:cNvSpPr>
            <a:spLocks noGrp="1"/>
          </p:cNvSpPr>
          <p:nvPr>
            <p:ph type="body" sz="quarter" idx="33" hasCustomPrompt="1"/>
          </p:nvPr>
        </p:nvSpPr>
        <p:spPr>
          <a:xfrm>
            <a:off x="369097" y="4178325"/>
            <a:ext cx="711200" cy="692288"/>
          </a:xfrm>
        </p:spPr>
        <p:txBody>
          <a:bodyPr/>
          <a:lstStyle>
            <a:lvl1pPr>
              <a:spcBef>
                <a:spcPts val="0"/>
              </a:spcBef>
              <a:spcAft>
                <a:spcPts val="6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04</a:t>
            </a:r>
          </a:p>
        </p:txBody>
      </p:sp>
      <p:sp>
        <p:nvSpPr>
          <p:cNvPr id="14" name="Numbers">
            <a:extLst>
              <a:ext uri="{FF2B5EF4-FFF2-40B4-BE49-F238E27FC236}">
                <a16:creationId xmlns:a16="http://schemas.microsoft.com/office/drawing/2014/main" id="{04EC5BD3-9563-8CB9-36FB-2E01965C7168}"/>
              </a:ext>
              <a:ext uri="{C183D7F6-B498-43B3-948B-1728B52AA6E4}">
                <adec:decorative xmlns:adec="http://schemas.microsoft.com/office/drawing/2017/decorative" val="1"/>
              </a:ext>
            </a:extLst>
          </p:cNvPr>
          <p:cNvSpPr>
            <a:spLocks noGrp="1"/>
          </p:cNvSpPr>
          <p:nvPr>
            <p:ph type="body" sz="quarter" idx="34" hasCustomPrompt="1"/>
          </p:nvPr>
        </p:nvSpPr>
        <p:spPr>
          <a:xfrm>
            <a:off x="369097" y="4989630"/>
            <a:ext cx="711200" cy="692288"/>
          </a:xfrm>
        </p:spPr>
        <p:txBody>
          <a:bodyPr/>
          <a:lstStyle>
            <a:lvl1pPr>
              <a:spcBef>
                <a:spcPts val="0"/>
              </a:spcBef>
              <a:spcAft>
                <a:spcPts val="6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05</a:t>
            </a:r>
          </a:p>
        </p:txBody>
      </p:sp>
      <p:sp>
        <p:nvSpPr>
          <p:cNvPr id="15" name="Theme list">
            <a:extLst>
              <a:ext uri="{FF2B5EF4-FFF2-40B4-BE49-F238E27FC236}">
                <a16:creationId xmlns:a16="http://schemas.microsoft.com/office/drawing/2014/main" id="{4126DE2D-BB5B-CD93-D887-A91F24267F44}"/>
              </a:ext>
            </a:extLst>
          </p:cNvPr>
          <p:cNvSpPr>
            <a:spLocks noGrp="1"/>
          </p:cNvSpPr>
          <p:nvPr>
            <p:ph type="body" sz="quarter" idx="35" hasCustomPrompt="1"/>
          </p:nvPr>
        </p:nvSpPr>
        <p:spPr>
          <a:xfrm>
            <a:off x="1272207" y="2932981"/>
            <a:ext cx="5033590" cy="333189"/>
          </a:xfrm>
        </p:spPr>
        <p:txBody>
          <a:bodyPr/>
          <a:lstStyle>
            <a:lvl1pPr>
              <a:lnSpc>
                <a:spcPts val="2540"/>
              </a:lnSpc>
              <a:spcBef>
                <a:spcPts val="0"/>
              </a:spcBef>
              <a:spcAft>
                <a:spcPts val="38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2</a:t>
            </a:r>
          </a:p>
        </p:txBody>
      </p:sp>
      <p:sp>
        <p:nvSpPr>
          <p:cNvPr id="16" name="Theme list">
            <a:extLst>
              <a:ext uri="{FF2B5EF4-FFF2-40B4-BE49-F238E27FC236}">
                <a16:creationId xmlns:a16="http://schemas.microsoft.com/office/drawing/2014/main" id="{49AD94E0-C8B3-465E-0065-E95F159B53CF}"/>
              </a:ext>
            </a:extLst>
          </p:cNvPr>
          <p:cNvSpPr>
            <a:spLocks noGrp="1"/>
          </p:cNvSpPr>
          <p:nvPr>
            <p:ph type="body" sz="quarter" idx="36" hasCustomPrompt="1"/>
          </p:nvPr>
        </p:nvSpPr>
        <p:spPr>
          <a:xfrm>
            <a:off x="1272207" y="3747878"/>
            <a:ext cx="5033590" cy="333189"/>
          </a:xfrm>
        </p:spPr>
        <p:txBody>
          <a:bodyPr/>
          <a:lstStyle>
            <a:lvl1pPr>
              <a:lnSpc>
                <a:spcPts val="2540"/>
              </a:lnSpc>
              <a:spcBef>
                <a:spcPts val="0"/>
              </a:spcBef>
              <a:spcAft>
                <a:spcPts val="38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3</a:t>
            </a:r>
          </a:p>
        </p:txBody>
      </p:sp>
      <p:sp>
        <p:nvSpPr>
          <p:cNvPr id="17" name="Theme list">
            <a:extLst>
              <a:ext uri="{FF2B5EF4-FFF2-40B4-BE49-F238E27FC236}">
                <a16:creationId xmlns:a16="http://schemas.microsoft.com/office/drawing/2014/main" id="{AE3D4010-9505-80F8-5116-E9613031E419}"/>
              </a:ext>
            </a:extLst>
          </p:cNvPr>
          <p:cNvSpPr>
            <a:spLocks noGrp="1"/>
          </p:cNvSpPr>
          <p:nvPr>
            <p:ph type="body" sz="quarter" idx="37" hasCustomPrompt="1"/>
          </p:nvPr>
        </p:nvSpPr>
        <p:spPr>
          <a:xfrm>
            <a:off x="1272207" y="4534916"/>
            <a:ext cx="5033590" cy="333189"/>
          </a:xfrm>
        </p:spPr>
        <p:txBody>
          <a:bodyPr/>
          <a:lstStyle>
            <a:lvl1pPr>
              <a:lnSpc>
                <a:spcPts val="2540"/>
              </a:lnSpc>
              <a:spcBef>
                <a:spcPts val="0"/>
              </a:spcBef>
              <a:spcAft>
                <a:spcPts val="38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4</a:t>
            </a:r>
          </a:p>
        </p:txBody>
      </p:sp>
      <p:sp>
        <p:nvSpPr>
          <p:cNvPr id="18" name="Theme list">
            <a:extLst>
              <a:ext uri="{FF2B5EF4-FFF2-40B4-BE49-F238E27FC236}">
                <a16:creationId xmlns:a16="http://schemas.microsoft.com/office/drawing/2014/main" id="{AEB7D722-7667-3519-4813-0FCC0A4A2375}"/>
              </a:ext>
            </a:extLst>
          </p:cNvPr>
          <p:cNvSpPr>
            <a:spLocks noGrp="1"/>
          </p:cNvSpPr>
          <p:nvPr>
            <p:ph type="body" sz="quarter" idx="38" hasCustomPrompt="1"/>
          </p:nvPr>
        </p:nvSpPr>
        <p:spPr>
          <a:xfrm>
            <a:off x="1272207" y="5330193"/>
            <a:ext cx="5033590" cy="333189"/>
          </a:xfrm>
        </p:spPr>
        <p:txBody>
          <a:bodyPr/>
          <a:lstStyle>
            <a:lvl1pPr>
              <a:lnSpc>
                <a:spcPts val="2540"/>
              </a:lnSpc>
              <a:spcBef>
                <a:spcPts val="0"/>
              </a:spcBef>
              <a:spcAft>
                <a:spcPts val="38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5</a:t>
            </a:r>
          </a:p>
        </p:txBody>
      </p:sp>
    </p:spTree>
    <p:extLst>
      <p:ext uri="{BB962C8B-B14F-4D97-AF65-F5344CB8AC3E}">
        <p14:creationId xmlns:p14="http://schemas.microsoft.com/office/powerpoint/2010/main" val="1572539486"/>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genda Photo B">
    <p:bg>
      <p:bgPr>
        <a:solidFill>
          <a:schemeClr val="bg2"/>
        </a:solidFill>
        <a:effectLst/>
      </p:bgPr>
    </p:bg>
    <p:spTree>
      <p:nvGrpSpPr>
        <p:cNvPr id="1" name=""/>
        <p:cNvGrpSpPr/>
        <p:nvPr/>
      </p:nvGrpSpPr>
      <p:grpSpPr>
        <a:xfrm>
          <a:off x="0" y="0"/>
          <a:ext cx="0" cy="0"/>
          <a:chOff x="0" y="0"/>
          <a:chExt cx="0" cy="0"/>
        </a:xfrm>
      </p:grpSpPr>
      <p:sp>
        <p:nvSpPr>
          <p:cNvPr id="10" name="Decorative">
            <a:extLst>
              <a:ext uri="{FF2B5EF4-FFF2-40B4-BE49-F238E27FC236}">
                <a16:creationId xmlns:a16="http://schemas.microsoft.com/office/drawing/2014/main" id="{DE04EF2E-6250-EFD9-CAFA-9E0E9F1844AB}"/>
              </a:ext>
              <a:ext uri="{C183D7F6-B498-43B3-948B-1728B52AA6E4}">
                <adec:decorative xmlns:adec="http://schemas.microsoft.com/office/drawing/2017/decorative" val="1"/>
              </a:ext>
            </a:extLst>
          </p:cNvPr>
          <p:cNvSpPr/>
          <p:nvPr userDrawn="1"/>
        </p:nvSpPr>
        <p:spPr>
          <a:xfrm>
            <a:off x="9231911" y="0"/>
            <a:ext cx="2961676" cy="6858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2" name="Slide title">
            <a:extLst>
              <a:ext uri="{FF2B5EF4-FFF2-40B4-BE49-F238E27FC236}">
                <a16:creationId xmlns:a16="http://schemas.microsoft.com/office/drawing/2014/main" id="{698C67BF-7318-D25D-D6E5-9A0420CF4C41}"/>
              </a:ext>
            </a:extLst>
          </p:cNvPr>
          <p:cNvSpPr>
            <a:spLocks noGrp="1"/>
          </p:cNvSpPr>
          <p:nvPr>
            <p:ph type="title" hasCustomPrompt="1"/>
          </p:nvPr>
        </p:nvSpPr>
        <p:spPr>
          <a:xfrm>
            <a:off x="369097" y="361170"/>
            <a:ext cx="2667614" cy="817753"/>
          </a:xfrm>
          <a:noFill/>
        </p:spPr>
        <p:txBody>
          <a:bodyPr wrap="none">
            <a:noAutofit/>
          </a:bodyPr>
          <a:lstStyle>
            <a:lvl1pPr>
              <a:defRPr sz="4800" b="1" i="0">
                <a:solidFill>
                  <a:schemeClr val="tx1"/>
                </a:solidFill>
                <a:latin typeface="Taub Sans" pitchFamily="2" charset="77"/>
                <a:ea typeface="Taub Sans" pitchFamily="2" charset="77"/>
              </a:defRPr>
            </a:lvl1pPr>
          </a:lstStyle>
          <a:p>
            <a:r>
              <a:rPr lang="en-US" dirty="0"/>
              <a:t>AGENDA</a:t>
            </a:r>
          </a:p>
        </p:txBody>
      </p:sp>
      <p:sp>
        <p:nvSpPr>
          <p:cNvPr id="4" name="Image placeholder">
            <a:extLst>
              <a:ext uri="{FF2B5EF4-FFF2-40B4-BE49-F238E27FC236}">
                <a16:creationId xmlns:a16="http://schemas.microsoft.com/office/drawing/2014/main" id="{86FCC00C-CDEE-0B82-2B10-CDB523D29663}"/>
              </a:ext>
              <a:ext uri="{C183D7F6-B498-43B3-948B-1728B52AA6E4}">
                <adec:decorative xmlns:adec="http://schemas.microsoft.com/office/drawing/2017/decorative" val="1"/>
              </a:ext>
            </a:extLst>
          </p:cNvPr>
          <p:cNvSpPr>
            <a:spLocks noGrp="1"/>
          </p:cNvSpPr>
          <p:nvPr>
            <p:ph type="pic" sz="quarter" idx="28" hasCustomPrompt="1"/>
          </p:nvPr>
        </p:nvSpPr>
        <p:spPr>
          <a:xfrm>
            <a:off x="6705408" y="1266924"/>
            <a:ext cx="5488180" cy="4324152"/>
          </a:xfrm>
          <a:prstGeom prst="rect">
            <a:avLst/>
          </a:prstGeom>
        </p:spPr>
        <p:txBody>
          <a:bodyPr anchor="ctr"/>
          <a:lstStyle>
            <a:lvl1pPr algn="ctr">
              <a:defRPr>
                <a:solidFill>
                  <a:schemeClr val="tx1"/>
                </a:solidFill>
                <a:latin typeface="Taub Sans Text" pitchFamily="2" charset="77"/>
                <a:ea typeface="Taub Sans Text" pitchFamily="2" charset="77"/>
              </a:defRPr>
            </a:lvl1pPr>
          </a:lstStyle>
          <a:p>
            <a:r>
              <a:rPr lang="es-AR" dirty="0"/>
              <a:t> </a:t>
            </a:r>
          </a:p>
        </p:txBody>
      </p:sp>
      <p:sp>
        <p:nvSpPr>
          <p:cNvPr id="3" name="Numbers">
            <a:extLst>
              <a:ext uri="{FF2B5EF4-FFF2-40B4-BE49-F238E27FC236}">
                <a16:creationId xmlns:a16="http://schemas.microsoft.com/office/drawing/2014/main" id="{DD2736E8-70B1-9978-7A8D-43624A996C77}"/>
              </a:ext>
              <a:ext uri="{C183D7F6-B498-43B3-948B-1728B52AA6E4}">
                <adec:decorative xmlns:adec="http://schemas.microsoft.com/office/drawing/2017/decorative" val="1"/>
              </a:ext>
            </a:extLst>
          </p:cNvPr>
          <p:cNvSpPr>
            <a:spLocks noGrp="1"/>
          </p:cNvSpPr>
          <p:nvPr>
            <p:ph type="body" sz="quarter" idx="29" hasCustomPrompt="1"/>
          </p:nvPr>
        </p:nvSpPr>
        <p:spPr>
          <a:xfrm>
            <a:off x="369097" y="1767990"/>
            <a:ext cx="711200" cy="692288"/>
          </a:xfrm>
        </p:spPr>
        <p:txBody>
          <a:bodyPr/>
          <a:lstStyle>
            <a:lvl1pPr>
              <a:spcBef>
                <a:spcPts val="0"/>
              </a:spcBef>
              <a:spcAft>
                <a:spcPts val="6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01</a:t>
            </a:r>
          </a:p>
        </p:txBody>
      </p:sp>
      <p:sp>
        <p:nvSpPr>
          <p:cNvPr id="5" name="Theme list">
            <a:extLst>
              <a:ext uri="{FF2B5EF4-FFF2-40B4-BE49-F238E27FC236}">
                <a16:creationId xmlns:a16="http://schemas.microsoft.com/office/drawing/2014/main" id="{424A44A0-2932-6558-2FA0-E8A8A84B0121}"/>
              </a:ext>
            </a:extLst>
          </p:cNvPr>
          <p:cNvSpPr>
            <a:spLocks noGrp="1"/>
          </p:cNvSpPr>
          <p:nvPr>
            <p:ph type="body" sz="quarter" idx="30" hasCustomPrompt="1"/>
          </p:nvPr>
        </p:nvSpPr>
        <p:spPr>
          <a:xfrm>
            <a:off x="1272207" y="2114135"/>
            <a:ext cx="5033590" cy="333189"/>
          </a:xfrm>
        </p:spPr>
        <p:txBody>
          <a:bodyPr/>
          <a:lstStyle>
            <a:lvl1pPr>
              <a:lnSpc>
                <a:spcPts val="2540"/>
              </a:lnSpc>
              <a:spcBef>
                <a:spcPts val="0"/>
              </a:spcBef>
              <a:spcAft>
                <a:spcPts val="38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1</a:t>
            </a:r>
          </a:p>
        </p:txBody>
      </p:sp>
      <p:sp>
        <p:nvSpPr>
          <p:cNvPr id="6" name="Numbers">
            <a:extLst>
              <a:ext uri="{FF2B5EF4-FFF2-40B4-BE49-F238E27FC236}">
                <a16:creationId xmlns:a16="http://schemas.microsoft.com/office/drawing/2014/main" id="{BFCBB273-3461-B72D-5DA1-79967666DC99}"/>
              </a:ext>
              <a:ext uri="{C183D7F6-B498-43B3-948B-1728B52AA6E4}">
                <adec:decorative xmlns:adec="http://schemas.microsoft.com/office/drawing/2017/decorative" val="1"/>
              </a:ext>
            </a:extLst>
          </p:cNvPr>
          <p:cNvSpPr>
            <a:spLocks noGrp="1"/>
          </p:cNvSpPr>
          <p:nvPr>
            <p:ph type="body" sz="quarter" idx="31" hasCustomPrompt="1"/>
          </p:nvPr>
        </p:nvSpPr>
        <p:spPr>
          <a:xfrm>
            <a:off x="369097" y="2575174"/>
            <a:ext cx="711200" cy="692288"/>
          </a:xfrm>
        </p:spPr>
        <p:txBody>
          <a:bodyPr/>
          <a:lstStyle>
            <a:lvl1pPr>
              <a:spcBef>
                <a:spcPts val="0"/>
              </a:spcBef>
              <a:spcAft>
                <a:spcPts val="6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02</a:t>
            </a:r>
          </a:p>
        </p:txBody>
      </p:sp>
      <p:sp>
        <p:nvSpPr>
          <p:cNvPr id="7" name="Numbers">
            <a:extLst>
              <a:ext uri="{FF2B5EF4-FFF2-40B4-BE49-F238E27FC236}">
                <a16:creationId xmlns:a16="http://schemas.microsoft.com/office/drawing/2014/main" id="{1080F511-F863-1EDD-A71B-27C5C4922B24}"/>
              </a:ext>
              <a:ext uri="{C183D7F6-B498-43B3-948B-1728B52AA6E4}">
                <adec:decorative xmlns:adec="http://schemas.microsoft.com/office/drawing/2017/decorative" val="1"/>
              </a:ext>
            </a:extLst>
          </p:cNvPr>
          <p:cNvSpPr>
            <a:spLocks noGrp="1"/>
          </p:cNvSpPr>
          <p:nvPr>
            <p:ph type="body" sz="quarter" idx="32" hasCustomPrompt="1"/>
          </p:nvPr>
        </p:nvSpPr>
        <p:spPr>
          <a:xfrm>
            <a:off x="369097" y="3388779"/>
            <a:ext cx="711200" cy="692288"/>
          </a:xfrm>
        </p:spPr>
        <p:txBody>
          <a:bodyPr/>
          <a:lstStyle>
            <a:lvl1pPr>
              <a:spcBef>
                <a:spcPts val="0"/>
              </a:spcBef>
              <a:spcAft>
                <a:spcPts val="6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03</a:t>
            </a:r>
          </a:p>
        </p:txBody>
      </p:sp>
      <p:sp>
        <p:nvSpPr>
          <p:cNvPr id="11" name="Numbers">
            <a:extLst>
              <a:ext uri="{FF2B5EF4-FFF2-40B4-BE49-F238E27FC236}">
                <a16:creationId xmlns:a16="http://schemas.microsoft.com/office/drawing/2014/main" id="{85270BA0-CDBA-C8C0-D75A-C2D3455E407F}"/>
              </a:ext>
              <a:ext uri="{C183D7F6-B498-43B3-948B-1728B52AA6E4}">
                <adec:decorative xmlns:adec="http://schemas.microsoft.com/office/drawing/2017/decorative" val="1"/>
              </a:ext>
            </a:extLst>
          </p:cNvPr>
          <p:cNvSpPr>
            <a:spLocks noGrp="1"/>
          </p:cNvSpPr>
          <p:nvPr>
            <p:ph type="body" sz="quarter" idx="33" hasCustomPrompt="1"/>
          </p:nvPr>
        </p:nvSpPr>
        <p:spPr>
          <a:xfrm>
            <a:off x="369097" y="4178325"/>
            <a:ext cx="711200" cy="692288"/>
          </a:xfrm>
        </p:spPr>
        <p:txBody>
          <a:bodyPr/>
          <a:lstStyle>
            <a:lvl1pPr>
              <a:spcBef>
                <a:spcPts val="0"/>
              </a:spcBef>
              <a:spcAft>
                <a:spcPts val="6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04</a:t>
            </a:r>
          </a:p>
        </p:txBody>
      </p:sp>
      <p:sp>
        <p:nvSpPr>
          <p:cNvPr id="12" name="Numbers">
            <a:extLst>
              <a:ext uri="{FF2B5EF4-FFF2-40B4-BE49-F238E27FC236}">
                <a16:creationId xmlns:a16="http://schemas.microsoft.com/office/drawing/2014/main" id="{5287606C-3160-9E0B-3961-B914A84D2192}"/>
              </a:ext>
              <a:ext uri="{C183D7F6-B498-43B3-948B-1728B52AA6E4}">
                <adec:decorative xmlns:adec="http://schemas.microsoft.com/office/drawing/2017/decorative" val="1"/>
              </a:ext>
            </a:extLst>
          </p:cNvPr>
          <p:cNvSpPr>
            <a:spLocks noGrp="1"/>
          </p:cNvSpPr>
          <p:nvPr>
            <p:ph type="body" sz="quarter" idx="34" hasCustomPrompt="1"/>
          </p:nvPr>
        </p:nvSpPr>
        <p:spPr>
          <a:xfrm>
            <a:off x="369097" y="4989630"/>
            <a:ext cx="711200" cy="692288"/>
          </a:xfrm>
        </p:spPr>
        <p:txBody>
          <a:bodyPr/>
          <a:lstStyle>
            <a:lvl1pPr>
              <a:spcBef>
                <a:spcPts val="0"/>
              </a:spcBef>
              <a:spcAft>
                <a:spcPts val="6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05</a:t>
            </a:r>
          </a:p>
        </p:txBody>
      </p:sp>
      <p:sp>
        <p:nvSpPr>
          <p:cNvPr id="13" name="Theme list">
            <a:extLst>
              <a:ext uri="{FF2B5EF4-FFF2-40B4-BE49-F238E27FC236}">
                <a16:creationId xmlns:a16="http://schemas.microsoft.com/office/drawing/2014/main" id="{422E1FD4-E6FF-AF89-D4D5-8DC47C6F4F47}"/>
              </a:ext>
            </a:extLst>
          </p:cNvPr>
          <p:cNvSpPr>
            <a:spLocks noGrp="1"/>
          </p:cNvSpPr>
          <p:nvPr>
            <p:ph type="body" sz="quarter" idx="35" hasCustomPrompt="1"/>
          </p:nvPr>
        </p:nvSpPr>
        <p:spPr>
          <a:xfrm>
            <a:off x="1272207" y="2932981"/>
            <a:ext cx="5033590" cy="333189"/>
          </a:xfrm>
        </p:spPr>
        <p:txBody>
          <a:bodyPr/>
          <a:lstStyle>
            <a:lvl1pPr>
              <a:lnSpc>
                <a:spcPts val="2540"/>
              </a:lnSpc>
              <a:spcBef>
                <a:spcPts val="0"/>
              </a:spcBef>
              <a:spcAft>
                <a:spcPts val="38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2</a:t>
            </a:r>
          </a:p>
        </p:txBody>
      </p:sp>
      <p:sp>
        <p:nvSpPr>
          <p:cNvPr id="14" name="Theme list">
            <a:extLst>
              <a:ext uri="{FF2B5EF4-FFF2-40B4-BE49-F238E27FC236}">
                <a16:creationId xmlns:a16="http://schemas.microsoft.com/office/drawing/2014/main" id="{CEEC06FA-DD3D-D070-9311-744AE906FC73}"/>
              </a:ext>
            </a:extLst>
          </p:cNvPr>
          <p:cNvSpPr>
            <a:spLocks noGrp="1"/>
          </p:cNvSpPr>
          <p:nvPr>
            <p:ph type="body" sz="quarter" idx="36" hasCustomPrompt="1"/>
          </p:nvPr>
        </p:nvSpPr>
        <p:spPr>
          <a:xfrm>
            <a:off x="1272207" y="3747878"/>
            <a:ext cx="5033590" cy="333189"/>
          </a:xfrm>
        </p:spPr>
        <p:txBody>
          <a:bodyPr/>
          <a:lstStyle>
            <a:lvl1pPr>
              <a:lnSpc>
                <a:spcPts val="2540"/>
              </a:lnSpc>
              <a:spcBef>
                <a:spcPts val="0"/>
              </a:spcBef>
              <a:spcAft>
                <a:spcPts val="38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3</a:t>
            </a:r>
          </a:p>
        </p:txBody>
      </p:sp>
      <p:sp>
        <p:nvSpPr>
          <p:cNvPr id="15" name="Theme list">
            <a:extLst>
              <a:ext uri="{FF2B5EF4-FFF2-40B4-BE49-F238E27FC236}">
                <a16:creationId xmlns:a16="http://schemas.microsoft.com/office/drawing/2014/main" id="{99009657-6534-C975-C904-40E5AC26AB1F}"/>
              </a:ext>
            </a:extLst>
          </p:cNvPr>
          <p:cNvSpPr>
            <a:spLocks noGrp="1"/>
          </p:cNvSpPr>
          <p:nvPr>
            <p:ph type="body" sz="quarter" idx="37" hasCustomPrompt="1"/>
          </p:nvPr>
        </p:nvSpPr>
        <p:spPr>
          <a:xfrm>
            <a:off x="1272207" y="4534916"/>
            <a:ext cx="5033590" cy="333189"/>
          </a:xfrm>
        </p:spPr>
        <p:txBody>
          <a:bodyPr/>
          <a:lstStyle>
            <a:lvl1pPr>
              <a:lnSpc>
                <a:spcPts val="2540"/>
              </a:lnSpc>
              <a:spcBef>
                <a:spcPts val="0"/>
              </a:spcBef>
              <a:spcAft>
                <a:spcPts val="38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4</a:t>
            </a:r>
          </a:p>
        </p:txBody>
      </p:sp>
      <p:sp>
        <p:nvSpPr>
          <p:cNvPr id="16" name="Theme list">
            <a:extLst>
              <a:ext uri="{FF2B5EF4-FFF2-40B4-BE49-F238E27FC236}">
                <a16:creationId xmlns:a16="http://schemas.microsoft.com/office/drawing/2014/main" id="{FC250CF6-6E3F-9F0C-784C-76F4C0CA554C}"/>
              </a:ext>
            </a:extLst>
          </p:cNvPr>
          <p:cNvSpPr>
            <a:spLocks noGrp="1"/>
          </p:cNvSpPr>
          <p:nvPr>
            <p:ph type="body" sz="quarter" idx="38" hasCustomPrompt="1"/>
          </p:nvPr>
        </p:nvSpPr>
        <p:spPr>
          <a:xfrm>
            <a:off x="1272207" y="5330193"/>
            <a:ext cx="5033590" cy="333189"/>
          </a:xfrm>
        </p:spPr>
        <p:txBody>
          <a:bodyPr/>
          <a:lstStyle>
            <a:lvl1pPr>
              <a:lnSpc>
                <a:spcPts val="2540"/>
              </a:lnSpc>
              <a:spcBef>
                <a:spcPts val="0"/>
              </a:spcBef>
              <a:spcAft>
                <a:spcPts val="38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5</a:t>
            </a:r>
          </a:p>
        </p:txBody>
      </p:sp>
    </p:spTree>
    <p:extLst>
      <p:ext uri="{BB962C8B-B14F-4D97-AF65-F5344CB8AC3E}">
        <p14:creationId xmlns:p14="http://schemas.microsoft.com/office/powerpoint/2010/main" val="2512163940"/>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genda C">
    <p:bg>
      <p:bgPr>
        <a:solidFill>
          <a:schemeClr val="bg2"/>
        </a:solidFill>
        <a:effectLst/>
      </p:bgPr>
    </p:bg>
    <p:spTree>
      <p:nvGrpSpPr>
        <p:cNvPr id="1" name=""/>
        <p:cNvGrpSpPr/>
        <p:nvPr/>
      </p:nvGrpSpPr>
      <p:grpSpPr>
        <a:xfrm>
          <a:off x="0" y="0"/>
          <a:ext cx="0" cy="0"/>
          <a:chOff x="0" y="0"/>
          <a:chExt cx="0" cy="0"/>
        </a:xfrm>
      </p:grpSpPr>
      <p:sp>
        <p:nvSpPr>
          <p:cNvPr id="5" name="Theme list 1">
            <a:extLst>
              <a:ext uri="{FF2B5EF4-FFF2-40B4-BE49-F238E27FC236}">
                <a16:creationId xmlns:a16="http://schemas.microsoft.com/office/drawing/2014/main" id="{6574F076-D486-D88A-1F2E-E936640F8A76}"/>
              </a:ext>
            </a:extLst>
          </p:cNvPr>
          <p:cNvSpPr>
            <a:spLocks noGrp="1"/>
          </p:cNvSpPr>
          <p:nvPr>
            <p:ph type="body" sz="quarter" idx="15" hasCustomPrompt="1"/>
          </p:nvPr>
        </p:nvSpPr>
        <p:spPr>
          <a:xfrm>
            <a:off x="1272208" y="2335939"/>
            <a:ext cx="4041756" cy="539608"/>
          </a:xfrm>
        </p:spPr>
        <p:txBody>
          <a:bodyPr/>
          <a:lstStyle>
            <a:lvl1pPr>
              <a:lnSpc>
                <a:spcPts val="2540"/>
              </a:lnSpc>
              <a:spcBef>
                <a:spcPts val="0"/>
              </a:spcBef>
              <a:spcAft>
                <a:spcPts val="80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1</a:t>
            </a:r>
          </a:p>
        </p:txBody>
      </p:sp>
      <p:sp>
        <p:nvSpPr>
          <p:cNvPr id="6" name="Shape">
            <a:extLst>
              <a:ext uri="{FF2B5EF4-FFF2-40B4-BE49-F238E27FC236}">
                <a16:creationId xmlns:a16="http://schemas.microsoft.com/office/drawing/2014/main" id="{1CEBB381-A77C-0A05-4C57-FA8B1EE0410D}"/>
              </a:ext>
              <a:ext uri="{C183D7F6-B498-43B3-948B-1728B52AA6E4}">
                <adec:decorative xmlns:adec="http://schemas.microsoft.com/office/drawing/2017/decorative" val="1"/>
              </a:ext>
            </a:extLst>
          </p:cNvPr>
          <p:cNvSpPr/>
          <p:nvPr userDrawn="1"/>
        </p:nvSpPr>
        <p:spPr>
          <a:xfrm>
            <a:off x="10531736" y="6529892"/>
            <a:ext cx="398033" cy="328108"/>
          </a:xfrm>
          <a:prstGeom prst="rect">
            <a:avLst/>
          </a:prstGeom>
          <a:solidFill>
            <a:srgbClr val="F2F3F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n-US" sz="1200">
              <a:solidFill>
                <a:schemeClr val="tx1"/>
              </a:solidFill>
            </a:endParaRPr>
          </a:p>
        </p:txBody>
      </p:sp>
      <p:sp>
        <p:nvSpPr>
          <p:cNvPr id="7" name="Background">
            <a:extLst>
              <a:ext uri="{FF2B5EF4-FFF2-40B4-BE49-F238E27FC236}">
                <a16:creationId xmlns:a16="http://schemas.microsoft.com/office/drawing/2014/main" id="{434E7FBE-E9AD-DD35-5C3F-F8190591500D}"/>
              </a:ext>
              <a:ext uri="{C183D7F6-B498-43B3-948B-1728B52AA6E4}">
                <adec:decorative xmlns:adec="http://schemas.microsoft.com/office/drawing/2017/decorative" val="1"/>
              </a:ext>
            </a:extLst>
          </p:cNvPr>
          <p:cNvSpPr/>
          <p:nvPr userDrawn="1"/>
        </p:nvSpPr>
        <p:spPr>
          <a:xfrm>
            <a:off x="0" y="0"/>
            <a:ext cx="12193588" cy="137885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8" name="Slide title">
            <a:extLst>
              <a:ext uri="{FF2B5EF4-FFF2-40B4-BE49-F238E27FC236}">
                <a16:creationId xmlns:a16="http://schemas.microsoft.com/office/drawing/2014/main" id="{21E4C6ED-F307-E6E5-50CB-681CE564F403}"/>
              </a:ext>
            </a:extLst>
          </p:cNvPr>
          <p:cNvSpPr>
            <a:spLocks noGrp="1"/>
          </p:cNvSpPr>
          <p:nvPr>
            <p:ph type="title" hasCustomPrompt="1"/>
          </p:nvPr>
        </p:nvSpPr>
        <p:spPr>
          <a:xfrm>
            <a:off x="369097" y="355502"/>
            <a:ext cx="11488606" cy="738664"/>
          </a:xfrm>
        </p:spPr>
        <p:txBody>
          <a:bodyPr/>
          <a:lstStyle>
            <a:lvl1pPr>
              <a:defRPr sz="4800" b="1" i="0">
                <a:solidFill>
                  <a:schemeClr val="bg1"/>
                </a:solidFill>
                <a:latin typeface="Taub Sans" pitchFamily="2" charset="77"/>
                <a:ea typeface="Taub Sans" pitchFamily="2" charset="77"/>
              </a:defRPr>
            </a:lvl1pPr>
          </a:lstStyle>
          <a:p>
            <a:r>
              <a:rPr lang="es-MX" dirty="0"/>
              <a:t>AGENDA</a:t>
            </a:r>
            <a:endParaRPr lang="es-AR" dirty="0"/>
          </a:p>
        </p:txBody>
      </p:sp>
      <p:sp>
        <p:nvSpPr>
          <p:cNvPr id="2" name="Numbers 1">
            <a:extLst>
              <a:ext uri="{FF2B5EF4-FFF2-40B4-BE49-F238E27FC236}">
                <a16:creationId xmlns:a16="http://schemas.microsoft.com/office/drawing/2014/main" id="{7C7D2BB4-883E-F276-5B95-62FDAEB76FE2}"/>
              </a:ext>
              <a:ext uri="{C183D7F6-B498-43B3-948B-1728B52AA6E4}">
                <adec:decorative xmlns:adec="http://schemas.microsoft.com/office/drawing/2017/decorative" val="1"/>
              </a:ext>
            </a:extLst>
          </p:cNvPr>
          <p:cNvSpPr>
            <a:spLocks noGrp="1"/>
          </p:cNvSpPr>
          <p:nvPr>
            <p:ph type="body" sz="quarter" idx="18" hasCustomPrompt="1"/>
          </p:nvPr>
        </p:nvSpPr>
        <p:spPr>
          <a:xfrm>
            <a:off x="365794" y="2117168"/>
            <a:ext cx="711200" cy="758379"/>
          </a:xfrm>
        </p:spPr>
        <p:txBody>
          <a:bodyPr/>
          <a:lstStyle>
            <a:lvl1pPr>
              <a:spcBef>
                <a:spcPts val="0"/>
              </a:spcBef>
              <a:spcAft>
                <a:spcPts val="50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01</a:t>
            </a:r>
          </a:p>
        </p:txBody>
      </p:sp>
      <p:sp>
        <p:nvSpPr>
          <p:cNvPr id="4" name="Numbers 1">
            <a:extLst>
              <a:ext uri="{FF2B5EF4-FFF2-40B4-BE49-F238E27FC236}">
                <a16:creationId xmlns:a16="http://schemas.microsoft.com/office/drawing/2014/main" id="{C6077815-EC2D-8F17-A610-EDDFE4A2A03B}"/>
              </a:ext>
              <a:ext uri="{C183D7F6-B498-43B3-948B-1728B52AA6E4}">
                <adec:decorative xmlns:adec="http://schemas.microsoft.com/office/drawing/2017/decorative" val="1"/>
              </a:ext>
            </a:extLst>
          </p:cNvPr>
          <p:cNvSpPr>
            <a:spLocks noGrp="1"/>
          </p:cNvSpPr>
          <p:nvPr>
            <p:ph type="body" sz="quarter" idx="19" hasCustomPrompt="1"/>
          </p:nvPr>
        </p:nvSpPr>
        <p:spPr>
          <a:xfrm>
            <a:off x="365794" y="3476736"/>
            <a:ext cx="711200" cy="758379"/>
          </a:xfrm>
        </p:spPr>
        <p:txBody>
          <a:bodyPr/>
          <a:lstStyle>
            <a:lvl1pPr>
              <a:spcBef>
                <a:spcPts val="0"/>
              </a:spcBef>
              <a:spcAft>
                <a:spcPts val="50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02</a:t>
            </a:r>
          </a:p>
        </p:txBody>
      </p:sp>
      <p:sp>
        <p:nvSpPr>
          <p:cNvPr id="9" name="Numbers 1">
            <a:extLst>
              <a:ext uri="{FF2B5EF4-FFF2-40B4-BE49-F238E27FC236}">
                <a16:creationId xmlns:a16="http://schemas.microsoft.com/office/drawing/2014/main" id="{CB177035-A149-540B-5B65-40C942BDAC73}"/>
              </a:ext>
              <a:ext uri="{C183D7F6-B498-43B3-948B-1728B52AA6E4}">
                <adec:decorative xmlns:adec="http://schemas.microsoft.com/office/drawing/2017/decorative" val="1"/>
              </a:ext>
            </a:extLst>
          </p:cNvPr>
          <p:cNvSpPr>
            <a:spLocks noGrp="1"/>
          </p:cNvSpPr>
          <p:nvPr>
            <p:ph type="body" sz="quarter" idx="20" hasCustomPrompt="1"/>
          </p:nvPr>
        </p:nvSpPr>
        <p:spPr>
          <a:xfrm>
            <a:off x="365794" y="4860368"/>
            <a:ext cx="711200" cy="758379"/>
          </a:xfrm>
        </p:spPr>
        <p:txBody>
          <a:bodyPr/>
          <a:lstStyle>
            <a:lvl1pPr>
              <a:spcBef>
                <a:spcPts val="0"/>
              </a:spcBef>
              <a:spcAft>
                <a:spcPts val="50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03</a:t>
            </a:r>
          </a:p>
        </p:txBody>
      </p:sp>
      <p:sp>
        <p:nvSpPr>
          <p:cNvPr id="13" name="Theme list 1">
            <a:extLst>
              <a:ext uri="{FF2B5EF4-FFF2-40B4-BE49-F238E27FC236}">
                <a16:creationId xmlns:a16="http://schemas.microsoft.com/office/drawing/2014/main" id="{29A2FF39-BF25-7C4E-C201-45ED79261510}"/>
              </a:ext>
            </a:extLst>
          </p:cNvPr>
          <p:cNvSpPr>
            <a:spLocks noGrp="1"/>
          </p:cNvSpPr>
          <p:nvPr>
            <p:ph type="body" sz="quarter" idx="22" hasCustomPrompt="1"/>
          </p:nvPr>
        </p:nvSpPr>
        <p:spPr>
          <a:xfrm>
            <a:off x="1272208" y="3705241"/>
            <a:ext cx="4041756" cy="529873"/>
          </a:xfrm>
        </p:spPr>
        <p:txBody>
          <a:bodyPr/>
          <a:lstStyle>
            <a:lvl1pPr>
              <a:lnSpc>
                <a:spcPts val="2540"/>
              </a:lnSpc>
              <a:spcBef>
                <a:spcPts val="0"/>
              </a:spcBef>
              <a:spcAft>
                <a:spcPts val="80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2</a:t>
            </a:r>
          </a:p>
        </p:txBody>
      </p:sp>
      <p:sp>
        <p:nvSpPr>
          <p:cNvPr id="14" name="Theme list 1">
            <a:extLst>
              <a:ext uri="{FF2B5EF4-FFF2-40B4-BE49-F238E27FC236}">
                <a16:creationId xmlns:a16="http://schemas.microsoft.com/office/drawing/2014/main" id="{DCB5A8C9-D688-9CE3-9231-B37A0FD208C8}"/>
              </a:ext>
            </a:extLst>
          </p:cNvPr>
          <p:cNvSpPr>
            <a:spLocks noGrp="1"/>
          </p:cNvSpPr>
          <p:nvPr>
            <p:ph type="body" sz="quarter" idx="23" hasCustomPrompt="1"/>
          </p:nvPr>
        </p:nvSpPr>
        <p:spPr>
          <a:xfrm>
            <a:off x="1272208" y="5089417"/>
            <a:ext cx="4041756" cy="529330"/>
          </a:xfrm>
        </p:spPr>
        <p:txBody>
          <a:bodyPr/>
          <a:lstStyle>
            <a:lvl1pPr>
              <a:lnSpc>
                <a:spcPts val="2540"/>
              </a:lnSpc>
              <a:spcBef>
                <a:spcPts val="0"/>
              </a:spcBef>
              <a:spcAft>
                <a:spcPts val="80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3</a:t>
            </a:r>
          </a:p>
        </p:txBody>
      </p:sp>
      <p:sp>
        <p:nvSpPr>
          <p:cNvPr id="15" name="Theme list 1">
            <a:extLst>
              <a:ext uri="{FF2B5EF4-FFF2-40B4-BE49-F238E27FC236}">
                <a16:creationId xmlns:a16="http://schemas.microsoft.com/office/drawing/2014/main" id="{731912E1-9F0C-24DB-8CE4-9A0B1EF22159}"/>
              </a:ext>
            </a:extLst>
          </p:cNvPr>
          <p:cNvSpPr>
            <a:spLocks noGrp="1"/>
          </p:cNvSpPr>
          <p:nvPr>
            <p:ph type="body" sz="quarter" idx="24" hasCustomPrompt="1"/>
          </p:nvPr>
        </p:nvSpPr>
        <p:spPr>
          <a:xfrm>
            <a:off x="7173136" y="2335939"/>
            <a:ext cx="4041756" cy="539608"/>
          </a:xfrm>
        </p:spPr>
        <p:txBody>
          <a:bodyPr/>
          <a:lstStyle>
            <a:lvl1pPr>
              <a:lnSpc>
                <a:spcPts val="2540"/>
              </a:lnSpc>
              <a:spcBef>
                <a:spcPts val="0"/>
              </a:spcBef>
              <a:spcAft>
                <a:spcPts val="80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4</a:t>
            </a:r>
          </a:p>
        </p:txBody>
      </p:sp>
      <p:sp>
        <p:nvSpPr>
          <p:cNvPr id="16" name="Numbers 1">
            <a:extLst>
              <a:ext uri="{FF2B5EF4-FFF2-40B4-BE49-F238E27FC236}">
                <a16:creationId xmlns:a16="http://schemas.microsoft.com/office/drawing/2014/main" id="{97891625-CD7A-0357-3823-6032A1FF4EC2}"/>
              </a:ext>
              <a:ext uri="{C183D7F6-B498-43B3-948B-1728B52AA6E4}">
                <adec:decorative xmlns:adec="http://schemas.microsoft.com/office/drawing/2017/decorative" val="1"/>
              </a:ext>
            </a:extLst>
          </p:cNvPr>
          <p:cNvSpPr>
            <a:spLocks noGrp="1"/>
          </p:cNvSpPr>
          <p:nvPr>
            <p:ph type="body" sz="quarter" idx="25" hasCustomPrompt="1"/>
          </p:nvPr>
        </p:nvSpPr>
        <p:spPr>
          <a:xfrm>
            <a:off x="6266722" y="2117168"/>
            <a:ext cx="711200" cy="758379"/>
          </a:xfrm>
        </p:spPr>
        <p:txBody>
          <a:bodyPr/>
          <a:lstStyle>
            <a:lvl1pPr>
              <a:spcBef>
                <a:spcPts val="0"/>
              </a:spcBef>
              <a:spcAft>
                <a:spcPts val="50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04</a:t>
            </a:r>
          </a:p>
        </p:txBody>
      </p:sp>
      <p:sp>
        <p:nvSpPr>
          <p:cNvPr id="17" name="Numbers 1">
            <a:extLst>
              <a:ext uri="{FF2B5EF4-FFF2-40B4-BE49-F238E27FC236}">
                <a16:creationId xmlns:a16="http://schemas.microsoft.com/office/drawing/2014/main" id="{F1298685-866B-86DE-DA1C-22DB62C957A1}"/>
              </a:ext>
              <a:ext uri="{C183D7F6-B498-43B3-948B-1728B52AA6E4}">
                <adec:decorative xmlns:adec="http://schemas.microsoft.com/office/drawing/2017/decorative" val="1"/>
              </a:ext>
            </a:extLst>
          </p:cNvPr>
          <p:cNvSpPr>
            <a:spLocks noGrp="1"/>
          </p:cNvSpPr>
          <p:nvPr>
            <p:ph type="body" sz="quarter" idx="26" hasCustomPrompt="1"/>
          </p:nvPr>
        </p:nvSpPr>
        <p:spPr>
          <a:xfrm>
            <a:off x="6266722" y="3476736"/>
            <a:ext cx="711200" cy="758379"/>
          </a:xfrm>
        </p:spPr>
        <p:txBody>
          <a:bodyPr/>
          <a:lstStyle>
            <a:lvl1pPr>
              <a:spcBef>
                <a:spcPts val="0"/>
              </a:spcBef>
              <a:spcAft>
                <a:spcPts val="50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05</a:t>
            </a:r>
          </a:p>
        </p:txBody>
      </p:sp>
      <p:sp>
        <p:nvSpPr>
          <p:cNvPr id="18" name="Numbers 1">
            <a:extLst>
              <a:ext uri="{FF2B5EF4-FFF2-40B4-BE49-F238E27FC236}">
                <a16:creationId xmlns:a16="http://schemas.microsoft.com/office/drawing/2014/main" id="{09F45481-E46F-5E85-C5C8-DEDED1030DB6}"/>
              </a:ext>
              <a:ext uri="{C183D7F6-B498-43B3-948B-1728B52AA6E4}">
                <adec:decorative xmlns:adec="http://schemas.microsoft.com/office/drawing/2017/decorative" val="1"/>
              </a:ext>
            </a:extLst>
          </p:cNvPr>
          <p:cNvSpPr>
            <a:spLocks noGrp="1"/>
          </p:cNvSpPr>
          <p:nvPr>
            <p:ph type="body" sz="quarter" idx="27" hasCustomPrompt="1"/>
          </p:nvPr>
        </p:nvSpPr>
        <p:spPr>
          <a:xfrm>
            <a:off x="6266722" y="4860368"/>
            <a:ext cx="711200" cy="758379"/>
          </a:xfrm>
        </p:spPr>
        <p:txBody>
          <a:bodyPr/>
          <a:lstStyle>
            <a:lvl1pPr>
              <a:spcBef>
                <a:spcPts val="0"/>
              </a:spcBef>
              <a:spcAft>
                <a:spcPts val="50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06</a:t>
            </a:r>
          </a:p>
        </p:txBody>
      </p:sp>
      <p:sp>
        <p:nvSpPr>
          <p:cNvPr id="19" name="Theme list 1">
            <a:extLst>
              <a:ext uri="{FF2B5EF4-FFF2-40B4-BE49-F238E27FC236}">
                <a16:creationId xmlns:a16="http://schemas.microsoft.com/office/drawing/2014/main" id="{73C8B9C2-31F9-5B7C-D77A-386D8D63548C}"/>
              </a:ext>
            </a:extLst>
          </p:cNvPr>
          <p:cNvSpPr>
            <a:spLocks noGrp="1"/>
          </p:cNvSpPr>
          <p:nvPr>
            <p:ph type="body" sz="quarter" idx="28" hasCustomPrompt="1"/>
          </p:nvPr>
        </p:nvSpPr>
        <p:spPr>
          <a:xfrm>
            <a:off x="7173136" y="3705241"/>
            <a:ext cx="4041756" cy="529873"/>
          </a:xfrm>
        </p:spPr>
        <p:txBody>
          <a:bodyPr/>
          <a:lstStyle>
            <a:lvl1pPr>
              <a:lnSpc>
                <a:spcPts val="2540"/>
              </a:lnSpc>
              <a:spcBef>
                <a:spcPts val="0"/>
              </a:spcBef>
              <a:spcAft>
                <a:spcPts val="80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5</a:t>
            </a:r>
          </a:p>
        </p:txBody>
      </p:sp>
      <p:sp>
        <p:nvSpPr>
          <p:cNvPr id="20" name="Theme list 1">
            <a:extLst>
              <a:ext uri="{FF2B5EF4-FFF2-40B4-BE49-F238E27FC236}">
                <a16:creationId xmlns:a16="http://schemas.microsoft.com/office/drawing/2014/main" id="{49653FB5-1F51-E888-AD50-44F6C2F714A9}"/>
              </a:ext>
            </a:extLst>
          </p:cNvPr>
          <p:cNvSpPr>
            <a:spLocks noGrp="1"/>
          </p:cNvSpPr>
          <p:nvPr>
            <p:ph type="body" sz="quarter" idx="29" hasCustomPrompt="1"/>
          </p:nvPr>
        </p:nvSpPr>
        <p:spPr>
          <a:xfrm>
            <a:off x="7173136" y="5089417"/>
            <a:ext cx="4041756" cy="529330"/>
          </a:xfrm>
        </p:spPr>
        <p:txBody>
          <a:bodyPr/>
          <a:lstStyle>
            <a:lvl1pPr>
              <a:lnSpc>
                <a:spcPts val="2540"/>
              </a:lnSpc>
              <a:spcBef>
                <a:spcPts val="0"/>
              </a:spcBef>
              <a:spcAft>
                <a:spcPts val="80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6</a:t>
            </a:r>
          </a:p>
        </p:txBody>
      </p:sp>
    </p:spTree>
    <p:extLst>
      <p:ext uri="{BB962C8B-B14F-4D97-AF65-F5344CB8AC3E}">
        <p14:creationId xmlns:p14="http://schemas.microsoft.com/office/powerpoint/2010/main" val="3664420190"/>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am x 1 Red">
    <p:bg>
      <p:bgPr>
        <a:solidFill>
          <a:schemeClr val="bg2"/>
        </a:solid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1B8FBF8-B509-8320-8CB2-11FBB202B8C8}"/>
              </a:ext>
            </a:extLst>
          </p:cNvPr>
          <p:cNvSpPr>
            <a:spLocks noGrp="1"/>
          </p:cNvSpPr>
          <p:nvPr>
            <p:ph type="title" hasCustomPrompt="1"/>
          </p:nvPr>
        </p:nvSpPr>
        <p:spPr>
          <a:xfrm>
            <a:off x="369097" y="355502"/>
            <a:ext cx="11488606" cy="738664"/>
          </a:xfrm>
        </p:spPr>
        <p:txBody>
          <a:bodyPr/>
          <a:lstStyle>
            <a:lvl1pPr>
              <a:defRPr sz="4800" b="1" i="0">
                <a:solidFill>
                  <a:schemeClr val="tx1"/>
                </a:solidFill>
                <a:latin typeface="Taub Sans" pitchFamily="2" charset="77"/>
                <a:ea typeface="Taub Sans" pitchFamily="2" charset="77"/>
              </a:defRPr>
            </a:lvl1pPr>
          </a:lstStyle>
          <a:p>
            <a:r>
              <a:rPr lang="es-MX" dirty="0"/>
              <a:t>SPEAKERS</a:t>
            </a:r>
            <a:endParaRPr lang="es-AR" dirty="0"/>
          </a:p>
        </p:txBody>
      </p:sp>
      <p:sp>
        <p:nvSpPr>
          <p:cNvPr id="3" name="Background">
            <a:extLst>
              <a:ext uri="{FF2B5EF4-FFF2-40B4-BE49-F238E27FC236}">
                <a16:creationId xmlns:a16="http://schemas.microsoft.com/office/drawing/2014/main" id="{DAA9E671-F77F-6B59-8EAB-6CA45252A085}"/>
              </a:ext>
              <a:ext uri="{C183D7F6-B498-43B3-948B-1728B52AA6E4}">
                <adec:decorative xmlns:adec="http://schemas.microsoft.com/office/drawing/2017/decorative" val="1"/>
              </a:ext>
            </a:extLst>
          </p:cNvPr>
          <p:cNvSpPr/>
          <p:nvPr userDrawn="1"/>
        </p:nvSpPr>
        <p:spPr>
          <a:xfrm>
            <a:off x="1" y="1378857"/>
            <a:ext cx="12193588" cy="499244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5" name="Name">
            <a:extLst>
              <a:ext uri="{FF2B5EF4-FFF2-40B4-BE49-F238E27FC236}">
                <a16:creationId xmlns:a16="http://schemas.microsoft.com/office/drawing/2014/main" id="{91BB0A3B-D562-6D6E-9F30-6C35167D3896}"/>
              </a:ext>
            </a:extLst>
          </p:cNvPr>
          <p:cNvSpPr>
            <a:spLocks noGrp="1"/>
          </p:cNvSpPr>
          <p:nvPr>
            <p:ph type="body" sz="quarter" idx="23" hasCustomPrompt="1"/>
          </p:nvPr>
        </p:nvSpPr>
        <p:spPr>
          <a:xfrm>
            <a:off x="4809818" y="2302926"/>
            <a:ext cx="5765417"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4" name="Title">
            <a:extLst>
              <a:ext uri="{FF2B5EF4-FFF2-40B4-BE49-F238E27FC236}">
                <a16:creationId xmlns:a16="http://schemas.microsoft.com/office/drawing/2014/main" id="{0A4D379F-93A2-79DE-D07E-1CB9E8203797}"/>
              </a:ext>
            </a:extLst>
          </p:cNvPr>
          <p:cNvSpPr>
            <a:spLocks noGrp="1"/>
          </p:cNvSpPr>
          <p:nvPr>
            <p:ph type="body" sz="quarter" idx="22" hasCustomPrompt="1"/>
          </p:nvPr>
        </p:nvSpPr>
        <p:spPr>
          <a:xfrm>
            <a:off x="4809818" y="2705941"/>
            <a:ext cx="5765417"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6" name="Image placeholder">
            <a:extLst>
              <a:ext uri="{FF2B5EF4-FFF2-40B4-BE49-F238E27FC236}">
                <a16:creationId xmlns:a16="http://schemas.microsoft.com/office/drawing/2014/main" id="{01FBDB4E-28A5-359A-1761-681B3A8EAC6D}"/>
              </a:ext>
              <a:ext uri="{C183D7F6-B498-43B3-948B-1728B52AA6E4}">
                <adec:decorative xmlns:adec="http://schemas.microsoft.com/office/drawing/2017/decorative" val="1"/>
              </a:ext>
            </a:extLst>
          </p:cNvPr>
          <p:cNvSpPr>
            <a:spLocks noGrp="1"/>
          </p:cNvSpPr>
          <p:nvPr>
            <p:ph type="pic" sz="quarter" idx="28" hasCustomPrompt="1"/>
          </p:nvPr>
        </p:nvSpPr>
        <p:spPr>
          <a:xfrm>
            <a:off x="714339" y="2302926"/>
            <a:ext cx="3132103" cy="3144309"/>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9" name="Text Placeholder 8">
            <a:extLst>
              <a:ext uri="{FF2B5EF4-FFF2-40B4-BE49-F238E27FC236}">
                <a16:creationId xmlns:a16="http://schemas.microsoft.com/office/drawing/2014/main" id="{37AD968D-2C58-BC09-E356-E237E273D6F5}"/>
              </a:ext>
            </a:extLst>
          </p:cNvPr>
          <p:cNvSpPr>
            <a:spLocks noGrp="1"/>
          </p:cNvSpPr>
          <p:nvPr>
            <p:ph type="body" sz="quarter" idx="30"/>
          </p:nvPr>
        </p:nvSpPr>
        <p:spPr>
          <a:xfrm>
            <a:off x="4809818" y="3262313"/>
            <a:ext cx="5765800" cy="2184400"/>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78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C Photo White">
    <p:bg>
      <p:bgPr>
        <a:solidFill>
          <a:schemeClr val="bg2"/>
        </a:solidFill>
        <a:effectLst/>
      </p:bgPr>
    </p:bg>
    <p:spTree>
      <p:nvGrpSpPr>
        <p:cNvPr id="1" name=""/>
        <p:cNvGrpSpPr/>
        <p:nvPr/>
      </p:nvGrpSpPr>
      <p:grpSpPr>
        <a:xfrm>
          <a:off x="0" y="0"/>
          <a:ext cx="0" cy="0"/>
          <a:chOff x="0" y="0"/>
          <a:chExt cx="0" cy="0"/>
        </a:xfrm>
      </p:grpSpPr>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54383" y="1839111"/>
            <a:ext cx="6258451" cy="1378981"/>
          </a:xfrm>
          <a:prstGeom prst="rect">
            <a:avLst/>
          </a:prstGeom>
        </p:spPr>
        <p:txBody>
          <a:bodyPr/>
          <a:lstStyle>
            <a:lvl1pPr>
              <a:lnSpc>
                <a:spcPct val="90000"/>
              </a:lnSpc>
              <a:spcAft>
                <a:spcPts val="6400"/>
              </a:spcAft>
              <a:defRPr sz="4800" b="1" i="0" cap="all" baseline="0">
                <a:solidFill>
                  <a:schemeClr val="tx2"/>
                </a:solidFill>
                <a:latin typeface="+mj-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54384" y="4042036"/>
            <a:ext cx="6258450" cy="397422"/>
          </a:xfrm>
          <a:prstGeom prst="rect">
            <a:avLst/>
          </a:prstGeom>
        </p:spPr>
        <p:txBody>
          <a:bodyPr/>
          <a:lstStyle>
            <a:lvl1pPr>
              <a:defRPr sz="2400" b="0" i="0">
                <a:solidFill>
                  <a:schemeClr val="tx1"/>
                </a:solidFill>
                <a:latin typeface="+mj-lt"/>
                <a:ea typeface="Taub Sans Office"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6" name="Date location">
            <a:extLst>
              <a:ext uri="{FF2B5EF4-FFF2-40B4-BE49-F238E27FC236}">
                <a16:creationId xmlns:a16="http://schemas.microsoft.com/office/drawing/2014/main" id="{3C684969-B203-27B6-804C-CF31D1D60B7F}"/>
              </a:ext>
            </a:extLst>
          </p:cNvPr>
          <p:cNvSpPr>
            <a:spLocks noGrp="1"/>
          </p:cNvSpPr>
          <p:nvPr>
            <p:ph type="body" sz="quarter" idx="11"/>
          </p:nvPr>
        </p:nvSpPr>
        <p:spPr>
          <a:xfrm>
            <a:off x="354384" y="5352257"/>
            <a:ext cx="6258450" cy="295974"/>
          </a:xfrm>
          <a:prstGeom prst="rect">
            <a:avLst/>
          </a:prstGeom>
        </p:spPr>
        <p:txBody>
          <a:bodyPr/>
          <a:lstStyle>
            <a:lvl1pPr>
              <a:defRPr sz="1800" b="0" i="0">
                <a:solidFill>
                  <a:schemeClr val="tx1"/>
                </a:solidFill>
                <a:latin typeface="+mj-lt"/>
                <a:ea typeface="Taub Sans Office" pitchFamily="2" charset="77"/>
              </a:defRPr>
            </a:lvl1pPr>
          </a:lstStyle>
          <a:p>
            <a:r>
              <a:rPr lang="en-US" dirty="0"/>
              <a:t>Date | Location</a:t>
            </a:r>
          </a:p>
        </p:txBody>
      </p:sp>
      <p:sp>
        <p:nvSpPr>
          <p:cNvPr id="5" name="Shape">
            <a:extLst>
              <a:ext uri="{FF2B5EF4-FFF2-40B4-BE49-F238E27FC236}">
                <a16:creationId xmlns:a16="http://schemas.microsoft.com/office/drawing/2014/main" id="{2B47B1C7-0F58-6E92-BD37-457C7F6F4B12}"/>
              </a:ext>
              <a:ext uri="{C183D7F6-B498-43B3-948B-1728B52AA6E4}">
                <adec:decorative xmlns:adec="http://schemas.microsoft.com/office/drawing/2017/decorative" val="1"/>
              </a:ext>
            </a:extLst>
          </p:cNvPr>
          <p:cNvSpPr/>
          <p:nvPr userDrawn="1"/>
        </p:nvSpPr>
        <p:spPr>
          <a:xfrm>
            <a:off x="7394575" y="4690872"/>
            <a:ext cx="4799013" cy="2167128"/>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3" name="Image placeholder">
            <a:extLst>
              <a:ext uri="{FF2B5EF4-FFF2-40B4-BE49-F238E27FC236}">
                <a16:creationId xmlns:a16="http://schemas.microsoft.com/office/drawing/2014/main" id="{A99A2163-4AAF-A11C-8665-A236BE592BF4}"/>
              </a:ext>
              <a:ext uri="{C183D7F6-B498-43B3-948B-1728B52AA6E4}">
                <adec:decorative xmlns:adec="http://schemas.microsoft.com/office/drawing/2017/decorative" val="1"/>
              </a:ext>
            </a:extLst>
          </p:cNvPr>
          <p:cNvSpPr>
            <a:spLocks noGrp="1"/>
          </p:cNvSpPr>
          <p:nvPr>
            <p:ph type="pic" sz="quarter" idx="14" hasCustomPrompt="1"/>
          </p:nvPr>
        </p:nvSpPr>
        <p:spPr>
          <a:xfrm>
            <a:off x="7394575" y="0"/>
            <a:ext cx="4799013" cy="4690872"/>
          </a:xfrm>
        </p:spPr>
        <p:txBody>
          <a:bodyPr/>
          <a:lstStyle>
            <a:lvl1pPr>
              <a:defRPr b="0" i="0">
                <a:latin typeface="Taub Sans Office" pitchFamily="2" charset="77"/>
                <a:ea typeface="Taub Sans Office" pitchFamily="2" charset="77"/>
              </a:defRPr>
            </a:lvl1pPr>
          </a:lstStyle>
          <a:p>
            <a:r>
              <a:rPr lang="es-AR" dirty="0"/>
              <a:t> </a:t>
            </a:r>
          </a:p>
        </p:txBody>
      </p:sp>
    </p:spTree>
    <p:extLst>
      <p:ext uri="{BB962C8B-B14F-4D97-AF65-F5344CB8AC3E}">
        <p14:creationId xmlns:p14="http://schemas.microsoft.com/office/powerpoint/2010/main" val="119883973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am x 2">
    <p:bg>
      <p:bgPr>
        <a:solidFill>
          <a:schemeClr val="bg2"/>
        </a:solid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1B8FBF8-B509-8320-8CB2-11FBB202B8C8}"/>
              </a:ext>
            </a:extLst>
          </p:cNvPr>
          <p:cNvSpPr>
            <a:spLocks noGrp="1"/>
          </p:cNvSpPr>
          <p:nvPr>
            <p:ph type="title" hasCustomPrompt="1"/>
          </p:nvPr>
        </p:nvSpPr>
        <p:spPr>
          <a:xfrm>
            <a:off x="369097" y="355502"/>
            <a:ext cx="11488606" cy="738664"/>
          </a:xfrm>
        </p:spPr>
        <p:txBody>
          <a:bodyPr/>
          <a:lstStyle>
            <a:lvl1pPr>
              <a:defRPr sz="4800" b="1" i="0">
                <a:solidFill>
                  <a:schemeClr val="tx1"/>
                </a:solidFill>
                <a:latin typeface="Taub Sans" pitchFamily="2" charset="77"/>
                <a:ea typeface="Taub Sans" pitchFamily="2" charset="77"/>
              </a:defRPr>
            </a:lvl1pPr>
          </a:lstStyle>
          <a:p>
            <a:r>
              <a:rPr lang="es-MX" dirty="0"/>
              <a:t>SPEAKERS</a:t>
            </a:r>
            <a:endParaRPr lang="es-AR" dirty="0"/>
          </a:p>
        </p:txBody>
      </p:sp>
      <p:sp>
        <p:nvSpPr>
          <p:cNvPr id="3" name="Rectángulo 2">
            <a:extLst>
              <a:ext uri="{FF2B5EF4-FFF2-40B4-BE49-F238E27FC236}">
                <a16:creationId xmlns:a16="http://schemas.microsoft.com/office/drawing/2014/main" id="{DAA9E671-F77F-6B59-8EAB-6CA45252A085}"/>
              </a:ext>
              <a:ext uri="{C183D7F6-B498-43B3-948B-1728B52AA6E4}">
                <adec:decorative xmlns:adec="http://schemas.microsoft.com/office/drawing/2017/decorative" val="1"/>
              </a:ext>
            </a:extLst>
          </p:cNvPr>
          <p:cNvSpPr/>
          <p:nvPr userDrawn="1"/>
        </p:nvSpPr>
        <p:spPr>
          <a:xfrm>
            <a:off x="1" y="1378857"/>
            <a:ext cx="12193588" cy="499244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10" name="Photo 1">
            <a:extLst>
              <a:ext uri="{FF2B5EF4-FFF2-40B4-BE49-F238E27FC236}">
                <a16:creationId xmlns:a16="http://schemas.microsoft.com/office/drawing/2014/main" id="{92ED6291-C92E-278A-0D27-85A2F284D704}"/>
              </a:ext>
              <a:ext uri="{C183D7F6-B498-43B3-948B-1728B52AA6E4}">
                <adec:decorative xmlns:adec="http://schemas.microsoft.com/office/drawing/2017/decorative" val="1"/>
              </a:ext>
            </a:extLst>
          </p:cNvPr>
          <p:cNvSpPr>
            <a:spLocks noGrp="1"/>
          </p:cNvSpPr>
          <p:nvPr>
            <p:ph type="pic" sz="quarter" idx="28" hasCustomPrompt="1"/>
          </p:nvPr>
        </p:nvSpPr>
        <p:spPr>
          <a:xfrm>
            <a:off x="714339" y="2598713"/>
            <a:ext cx="2542826" cy="2552735"/>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9" name="Name 1">
            <a:extLst>
              <a:ext uri="{FF2B5EF4-FFF2-40B4-BE49-F238E27FC236}">
                <a16:creationId xmlns:a16="http://schemas.microsoft.com/office/drawing/2014/main" id="{816A06CF-F088-6D43-1DED-9DE09BC77409}"/>
              </a:ext>
            </a:extLst>
          </p:cNvPr>
          <p:cNvSpPr>
            <a:spLocks noGrp="1"/>
          </p:cNvSpPr>
          <p:nvPr>
            <p:ph type="body" sz="quarter" idx="23" hasCustomPrompt="1"/>
          </p:nvPr>
        </p:nvSpPr>
        <p:spPr>
          <a:xfrm>
            <a:off x="3507792" y="2598713"/>
            <a:ext cx="2157512"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8" name="Title 1">
            <a:extLst>
              <a:ext uri="{FF2B5EF4-FFF2-40B4-BE49-F238E27FC236}">
                <a16:creationId xmlns:a16="http://schemas.microsoft.com/office/drawing/2014/main" id="{3242BDBF-FEB9-76B3-987C-632E59BDBE72}"/>
              </a:ext>
            </a:extLst>
          </p:cNvPr>
          <p:cNvSpPr>
            <a:spLocks noGrp="1"/>
          </p:cNvSpPr>
          <p:nvPr>
            <p:ph type="body" sz="quarter" idx="22" hasCustomPrompt="1"/>
          </p:nvPr>
        </p:nvSpPr>
        <p:spPr>
          <a:xfrm>
            <a:off x="3507792" y="3001728"/>
            <a:ext cx="2157512"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3" name="Photo 2">
            <a:extLst>
              <a:ext uri="{FF2B5EF4-FFF2-40B4-BE49-F238E27FC236}">
                <a16:creationId xmlns:a16="http://schemas.microsoft.com/office/drawing/2014/main" id="{2ED08E07-AD5B-C2BF-7433-F82CF1503602}"/>
              </a:ext>
            </a:extLst>
          </p:cNvPr>
          <p:cNvSpPr>
            <a:spLocks noGrp="1"/>
          </p:cNvSpPr>
          <p:nvPr>
            <p:ph type="pic" sz="quarter" idx="31" hasCustomPrompt="1"/>
          </p:nvPr>
        </p:nvSpPr>
        <p:spPr>
          <a:xfrm>
            <a:off x="6528286" y="2598713"/>
            <a:ext cx="2542826" cy="2552735"/>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12" name="Name 2">
            <a:extLst>
              <a:ext uri="{FF2B5EF4-FFF2-40B4-BE49-F238E27FC236}">
                <a16:creationId xmlns:a16="http://schemas.microsoft.com/office/drawing/2014/main" id="{C60698ED-428A-C320-7B93-202ABE9E0DA4}"/>
              </a:ext>
            </a:extLst>
          </p:cNvPr>
          <p:cNvSpPr>
            <a:spLocks noGrp="1"/>
          </p:cNvSpPr>
          <p:nvPr>
            <p:ph type="body" sz="quarter" idx="30" hasCustomPrompt="1"/>
          </p:nvPr>
        </p:nvSpPr>
        <p:spPr>
          <a:xfrm>
            <a:off x="9321739" y="2598713"/>
            <a:ext cx="2157512"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1" name="Title 2">
            <a:extLst>
              <a:ext uri="{FF2B5EF4-FFF2-40B4-BE49-F238E27FC236}">
                <a16:creationId xmlns:a16="http://schemas.microsoft.com/office/drawing/2014/main" id="{5C19AD66-A854-8C5D-418D-6ADAB041FE23}"/>
              </a:ext>
            </a:extLst>
          </p:cNvPr>
          <p:cNvSpPr>
            <a:spLocks noGrp="1"/>
          </p:cNvSpPr>
          <p:nvPr>
            <p:ph type="body" sz="quarter" idx="29" hasCustomPrompt="1"/>
          </p:nvPr>
        </p:nvSpPr>
        <p:spPr>
          <a:xfrm>
            <a:off x="9321739" y="3001728"/>
            <a:ext cx="2157512"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Tree>
    <p:extLst>
      <p:ext uri="{BB962C8B-B14F-4D97-AF65-F5344CB8AC3E}">
        <p14:creationId xmlns:p14="http://schemas.microsoft.com/office/powerpoint/2010/main" val="248469693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am x 3">
    <p:bg>
      <p:bgPr>
        <a:solidFill>
          <a:schemeClr val="bg2"/>
        </a:solid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1B8FBF8-B509-8320-8CB2-11FBB202B8C8}"/>
              </a:ext>
            </a:extLst>
          </p:cNvPr>
          <p:cNvSpPr>
            <a:spLocks noGrp="1"/>
          </p:cNvSpPr>
          <p:nvPr>
            <p:ph type="title" hasCustomPrompt="1"/>
          </p:nvPr>
        </p:nvSpPr>
        <p:spPr>
          <a:xfrm>
            <a:off x="369097" y="355502"/>
            <a:ext cx="11488606" cy="738664"/>
          </a:xfrm>
        </p:spPr>
        <p:txBody>
          <a:bodyPr/>
          <a:lstStyle>
            <a:lvl1pPr>
              <a:defRPr sz="4800" b="1" i="0">
                <a:solidFill>
                  <a:schemeClr val="tx1"/>
                </a:solidFill>
                <a:latin typeface="Taub Sans" pitchFamily="2" charset="77"/>
                <a:ea typeface="Taub Sans" pitchFamily="2" charset="77"/>
              </a:defRPr>
            </a:lvl1pPr>
          </a:lstStyle>
          <a:p>
            <a:r>
              <a:rPr lang="es-MX" dirty="0"/>
              <a:t>SPEAKERS</a:t>
            </a:r>
            <a:endParaRPr lang="es-AR" dirty="0"/>
          </a:p>
        </p:txBody>
      </p:sp>
      <p:sp>
        <p:nvSpPr>
          <p:cNvPr id="3" name="Background">
            <a:extLst>
              <a:ext uri="{FF2B5EF4-FFF2-40B4-BE49-F238E27FC236}">
                <a16:creationId xmlns:a16="http://schemas.microsoft.com/office/drawing/2014/main" id="{DAA9E671-F77F-6B59-8EAB-6CA45252A085}"/>
              </a:ext>
              <a:ext uri="{C183D7F6-B498-43B3-948B-1728B52AA6E4}">
                <adec:decorative xmlns:adec="http://schemas.microsoft.com/office/drawing/2017/decorative" val="1"/>
              </a:ext>
            </a:extLst>
          </p:cNvPr>
          <p:cNvSpPr/>
          <p:nvPr userDrawn="1"/>
        </p:nvSpPr>
        <p:spPr>
          <a:xfrm>
            <a:off x="1" y="1378857"/>
            <a:ext cx="12193588" cy="499244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6" name="Photo 1">
            <a:extLst>
              <a:ext uri="{FF2B5EF4-FFF2-40B4-BE49-F238E27FC236}">
                <a16:creationId xmlns:a16="http://schemas.microsoft.com/office/drawing/2014/main" id="{9F743135-6F14-0EA3-99BB-1E875247E046}"/>
              </a:ext>
              <a:ext uri="{C183D7F6-B498-43B3-948B-1728B52AA6E4}">
                <adec:decorative xmlns:adec="http://schemas.microsoft.com/office/drawing/2017/decorative" val="1"/>
              </a:ext>
            </a:extLst>
          </p:cNvPr>
          <p:cNvSpPr>
            <a:spLocks noGrp="1"/>
          </p:cNvSpPr>
          <p:nvPr>
            <p:ph type="pic" sz="quarter" idx="28" hasCustomPrompt="1"/>
          </p:nvPr>
        </p:nvSpPr>
        <p:spPr>
          <a:xfrm>
            <a:off x="1723002" y="2270949"/>
            <a:ext cx="2036763" cy="2044700"/>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5" name="Name 1">
            <a:extLst>
              <a:ext uri="{FF2B5EF4-FFF2-40B4-BE49-F238E27FC236}">
                <a16:creationId xmlns:a16="http://schemas.microsoft.com/office/drawing/2014/main" id="{9A7A9915-92C9-50BA-686E-8600D1D72E0B}"/>
              </a:ext>
            </a:extLst>
          </p:cNvPr>
          <p:cNvSpPr>
            <a:spLocks noGrp="1"/>
          </p:cNvSpPr>
          <p:nvPr>
            <p:ph type="body" sz="quarter" idx="23" hasCustomPrompt="1"/>
          </p:nvPr>
        </p:nvSpPr>
        <p:spPr>
          <a:xfrm>
            <a:off x="1723558" y="4569662"/>
            <a:ext cx="2036329"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4" name="Title 1">
            <a:extLst>
              <a:ext uri="{FF2B5EF4-FFF2-40B4-BE49-F238E27FC236}">
                <a16:creationId xmlns:a16="http://schemas.microsoft.com/office/drawing/2014/main" id="{FE119C27-CAF9-4E3C-D2B6-D5FB96A35BCF}"/>
              </a:ext>
            </a:extLst>
          </p:cNvPr>
          <p:cNvSpPr>
            <a:spLocks noGrp="1"/>
          </p:cNvSpPr>
          <p:nvPr>
            <p:ph type="body" sz="quarter" idx="22" hasCustomPrompt="1"/>
          </p:nvPr>
        </p:nvSpPr>
        <p:spPr>
          <a:xfrm>
            <a:off x="1723558" y="4972677"/>
            <a:ext cx="2036329"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5" name="Photo 2">
            <a:extLst>
              <a:ext uri="{FF2B5EF4-FFF2-40B4-BE49-F238E27FC236}">
                <a16:creationId xmlns:a16="http://schemas.microsoft.com/office/drawing/2014/main" id="{128E6913-414C-CF7F-A491-83CB8F0E9D09}"/>
              </a:ext>
              <a:ext uri="{C183D7F6-B498-43B3-948B-1728B52AA6E4}">
                <adec:decorative xmlns:adec="http://schemas.microsoft.com/office/drawing/2017/decorative" val="1"/>
              </a:ext>
            </a:extLst>
          </p:cNvPr>
          <p:cNvSpPr>
            <a:spLocks noGrp="1"/>
          </p:cNvSpPr>
          <p:nvPr>
            <p:ph type="pic" sz="quarter" idx="31" hasCustomPrompt="1"/>
          </p:nvPr>
        </p:nvSpPr>
        <p:spPr>
          <a:xfrm>
            <a:off x="5078414" y="2270949"/>
            <a:ext cx="2036763" cy="2044700"/>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14" name="Name 2">
            <a:extLst>
              <a:ext uri="{FF2B5EF4-FFF2-40B4-BE49-F238E27FC236}">
                <a16:creationId xmlns:a16="http://schemas.microsoft.com/office/drawing/2014/main" id="{76D166AB-88D1-0D6B-473D-99E43FF2D21F}"/>
              </a:ext>
            </a:extLst>
          </p:cNvPr>
          <p:cNvSpPr>
            <a:spLocks noGrp="1"/>
          </p:cNvSpPr>
          <p:nvPr>
            <p:ph type="body" sz="quarter" idx="30" hasCustomPrompt="1"/>
          </p:nvPr>
        </p:nvSpPr>
        <p:spPr>
          <a:xfrm>
            <a:off x="5078631" y="4569662"/>
            <a:ext cx="2036329"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7" name="Title 2">
            <a:extLst>
              <a:ext uri="{FF2B5EF4-FFF2-40B4-BE49-F238E27FC236}">
                <a16:creationId xmlns:a16="http://schemas.microsoft.com/office/drawing/2014/main" id="{5F330CD2-7222-05D4-110B-66E36B2C0398}"/>
              </a:ext>
            </a:extLst>
          </p:cNvPr>
          <p:cNvSpPr>
            <a:spLocks noGrp="1"/>
          </p:cNvSpPr>
          <p:nvPr>
            <p:ph type="body" sz="quarter" idx="29" hasCustomPrompt="1"/>
          </p:nvPr>
        </p:nvSpPr>
        <p:spPr>
          <a:xfrm>
            <a:off x="5078631" y="4972677"/>
            <a:ext cx="2036329"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8" name="Photo 3">
            <a:extLst>
              <a:ext uri="{FF2B5EF4-FFF2-40B4-BE49-F238E27FC236}">
                <a16:creationId xmlns:a16="http://schemas.microsoft.com/office/drawing/2014/main" id="{8E84C1A7-4703-B203-1402-58521F072F70}"/>
              </a:ext>
              <a:ext uri="{C183D7F6-B498-43B3-948B-1728B52AA6E4}">
                <adec:decorative xmlns:adec="http://schemas.microsoft.com/office/drawing/2017/decorative" val="1"/>
              </a:ext>
            </a:extLst>
          </p:cNvPr>
          <p:cNvSpPr>
            <a:spLocks noGrp="1"/>
          </p:cNvSpPr>
          <p:nvPr>
            <p:ph type="pic" sz="quarter" idx="34" hasCustomPrompt="1"/>
          </p:nvPr>
        </p:nvSpPr>
        <p:spPr>
          <a:xfrm>
            <a:off x="8447767" y="2270949"/>
            <a:ext cx="2036763" cy="2044700"/>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17" name="Name 3">
            <a:extLst>
              <a:ext uri="{FF2B5EF4-FFF2-40B4-BE49-F238E27FC236}">
                <a16:creationId xmlns:a16="http://schemas.microsoft.com/office/drawing/2014/main" id="{0611A199-73E9-A8B5-94E9-BEFB1D8FD7F7}"/>
              </a:ext>
            </a:extLst>
          </p:cNvPr>
          <p:cNvSpPr>
            <a:spLocks noGrp="1"/>
          </p:cNvSpPr>
          <p:nvPr>
            <p:ph type="body" sz="quarter" idx="33" hasCustomPrompt="1"/>
          </p:nvPr>
        </p:nvSpPr>
        <p:spPr>
          <a:xfrm>
            <a:off x="8433703" y="4569662"/>
            <a:ext cx="2036329"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6" name="Title 3">
            <a:extLst>
              <a:ext uri="{FF2B5EF4-FFF2-40B4-BE49-F238E27FC236}">
                <a16:creationId xmlns:a16="http://schemas.microsoft.com/office/drawing/2014/main" id="{753EAB39-2081-AB4F-8548-132B69718CD1}"/>
              </a:ext>
            </a:extLst>
          </p:cNvPr>
          <p:cNvSpPr>
            <a:spLocks noGrp="1"/>
          </p:cNvSpPr>
          <p:nvPr>
            <p:ph type="body" sz="quarter" idx="32" hasCustomPrompt="1"/>
          </p:nvPr>
        </p:nvSpPr>
        <p:spPr>
          <a:xfrm>
            <a:off x="8433703" y="4972677"/>
            <a:ext cx="2036329"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Tree>
    <p:extLst>
      <p:ext uri="{BB962C8B-B14F-4D97-AF65-F5344CB8AC3E}">
        <p14:creationId xmlns:p14="http://schemas.microsoft.com/office/powerpoint/2010/main" val="251795220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am x 4">
    <p:bg>
      <p:bgPr>
        <a:solidFill>
          <a:schemeClr val="bg2"/>
        </a:solid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1B8FBF8-B509-8320-8CB2-11FBB202B8C8}"/>
              </a:ext>
            </a:extLst>
          </p:cNvPr>
          <p:cNvSpPr>
            <a:spLocks noGrp="1"/>
          </p:cNvSpPr>
          <p:nvPr>
            <p:ph type="title" hasCustomPrompt="1"/>
          </p:nvPr>
        </p:nvSpPr>
        <p:spPr>
          <a:xfrm>
            <a:off x="369097" y="355502"/>
            <a:ext cx="11488606" cy="738664"/>
          </a:xfrm>
        </p:spPr>
        <p:txBody>
          <a:bodyPr/>
          <a:lstStyle>
            <a:lvl1pPr>
              <a:defRPr sz="4800" b="1" i="0">
                <a:solidFill>
                  <a:schemeClr val="tx1"/>
                </a:solidFill>
                <a:latin typeface="Taub Sans" pitchFamily="2" charset="77"/>
                <a:ea typeface="Taub Sans" pitchFamily="2" charset="77"/>
              </a:defRPr>
            </a:lvl1pPr>
          </a:lstStyle>
          <a:p>
            <a:r>
              <a:rPr lang="es-MX" dirty="0"/>
              <a:t>SPEAKERS</a:t>
            </a:r>
            <a:endParaRPr lang="es-AR" dirty="0"/>
          </a:p>
        </p:txBody>
      </p:sp>
      <p:sp>
        <p:nvSpPr>
          <p:cNvPr id="3" name="Background">
            <a:extLst>
              <a:ext uri="{FF2B5EF4-FFF2-40B4-BE49-F238E27FC236}">
                <a16:creationId xmlns:a16="http://schemas.microsoft.com/office/drawing/2014/main" id="{DAA9E671-F77F-6B59-8EAB-6CA45252A085}"/>
              </a:ext>
              <a:ext uri="{C183D7F6-B498-43B3-948B-1728B52AA6E4}">
                <adec:decorative xmlns:adec="http://schemas.microsoft.com/office/drawing/2017/decorative" val="1"/>
              </a:ext>
            </a:extLst>
          </p:cNvPr>
          <p:cNvSpPr/>
          <p:nvPr userDrawn="1"/>
        </p:nvSpPr>
        <p:spPr>
          <a:xfrm>
            <a:off x="1" y="1378857"/>
            <a:ext cx="12193588" cy="499244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10" name="Photo 1">
            <a:extLst>
              <a:ext uri="{FF2B5EF4-FFF2-40B4-BE49-F238E27FC236}">
                <a16:creationId xmlns:a16="http://schemas.microsoft.com/office/drawing/2014/main" id="{82917317-D3EA-BEC1-F5CC-ECEDD40C433C}"/>
              </a:ext>
              <a:ext uri="{C183D7F6-B498-43B3-948B-1728B52AA6E4}">
                <adec:decorative xmlns:adec="http://schemas.microsoft.com/office/drawing/2017/decorative" val="1"/>
              </a:ext>
            </a:extLst>
          </p:cNvPr>
          <p:cNvSpPr>
            <a:spLocks noGrp="1"/>
          </p:cNvSpPr>
          <p:nvPr>
            <p:ph type="pic" sz="quarter" idx="28" hasCustomPrompt="1"/>
          </p:nvPr>
        </p:nvSpPr>
        <p:spPr>
          <a:xfrm>
            <a:off x="704401" y="2316019"/>
            <a:ext cx="2036763" cy="2044700"/>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9" name="Name 1">
            <a:extLst>
              <a:ext uri="{FF2B5EF4-FFF2-40B4-BE49-F238E27FC236}">
                <a16:creationId xmlns:a16="http://schemas.microsoft.com/office/drawing/2014/main" id="{B559077C-19BF-2478-76ED-E4077B9ABB63}"/>
              </a:ext>
            </a:extLst>
          </p:cNvPr>
          <p:cNvSpPr>
            <a:spLocks noGrp="1"/>
          </p:cNvSpPr>
          <p:nvPr>
            <p:ph type="body" sz="quarter" idx="23" hasCustomPrompt="1"/>
          </p:nvPr>
        </p:nvSpPr>
        <p:spPr>
          <a:xfrm>
            <a:off x="704957" y="4614732"/>
            <a:ext cx="2036329"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8" name="Title 1">
            <a:extLst>
              <a:ext uri="{FF2B5EF4-FFF2-40B4-BE49-F238E27FC236}">
                <a16:creationId xmlns:a16="http://schemas.microsoft.com/office/drawing/2014/main" id="{335C04E5-8E09-1B63-3AD9-E6110BE42F3A}"/>
              </a:ext>
            </a:extLst>
          </p:cNvPr>
          <p:cNvSpPr>
            <a:spLocks noGrp="1"/>
          </p:cNvSpPr>
          <p:nvPr>
            <p:ph type="body" sz="quarter" idx="22" hasCustomPrompt="1"/>
          </p:nvPr>
        </p:nvSpPr>
        <p:spPr>
          <a:xfrm>
            <a:off x="704957" y="5017747"/>
            <a:ext cx="2036329"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3" name="Photo 2">
            <a:extLst>
              <a:ext uri="{FF2B5EF4-FFF2-40B4-BE49-F238E27FC236}">
                <a16:creationId xmlns:a16="http://schemas.microsoft.com/office/drawing/2014/main" id="{381C375A-CBF9-9401-4BF6-30495BF38FF9}"/>
              </a:ext>
              <a:ext uri="{C183D7F6-B498-43B3-948B-1728B52AA6E4}">
                <adec:decorative xmlns:adec="http://schemas.microsoft.com/office/drawing/2017/decorative" val="1"/>
              </a:ext>
            </a:extLst>
          </p:cNvPr>
          <p:cNvSpPr>
            <a:spLocks noGrp="1"/>
          </p:cNvSpPr>
          <p:nvPr>
            <p:ph type="pic" sz="quarter" idx="31" hasCustomPrompt="1"/>
          </p:nvPr>
        </p:nvSpPr>
        <p:spPr>
          <a:xfrm>
            <a:off x="3620409" y="2316019"/>
            <a:ext cx="2036763" cy="2044700"/>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12" name="Name 2">
            <a:extLst>
              <a:ext uri="{FF2B5EF4-FFF2-40B4-BE49-F238E27FC236}">
                <a16:creationId xmlns:a16="http://schemas.microsoft.com/office/drawing/2014/main" id="{C84E6156-DD76-04FE-A36F-AAF32332BD9E}"/>
              </a:ext>
            </a:extLst>
          </p:cNvPr>
          <p:cNvSpPr>
            <a:spLocks noGrp="1"/>
          </p:cNvSpPr>
          <p:nvPr>
            <p:ph type="body" sz="quarter" idx="30" hasCustomPrompt="1"/>
          </p:nvPr>
        </p:nvSpPr>
        <p:spPr>
          <a:xfrm>
            <a:off x="3592725" y="4614732"/>
            <a:ext cx="2036329"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1" name="Title 2">
            <a:extLst>
              <a:ext uri="{FF2B5EF4-FFF2-40B4-BE49-F238E27FC236}">
                <a16:creationId xmlns:a16="http://schemas.microsoft.com/office/drawing/2014/main" id="{87ECECDE-6DA8-5353-B438-02B337136C43}"/>
              </a:ext>
            </a:extLst>
          </p:cNvPr>
          <p:cNvSpPr>
            <a:spLocks noGrp="1"/>
          </p:cNvSpPr>
          <p:nvPr>
            <p:ph type="body" sz="quarter" idx="29" hasCustomPrompt="1"/>
          </p:nvPr>
        </p:nvSpPr>
        <p:spPr>
          <a:xfrm>
            <a:off x="3592725" y="5017747"/>
            <a:ext cx="2036329"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21" name="Photo 3">
            <a:extLst>
              <a:ext uri="{FF2B5EF4-FFF2-40B4-BE49-F238E27FC236}">
                <a16:creationId xmlns:a16="http://schemas.microsoft.com/office/drawing/2014/main" id="{671E14F2-5502-5356-B1FD-5772A6DB4BFD}"/>
              </a:ext>
              <a:ext uri="{C183D7F6-B498-43B3-948B-1728B52AA6E4}">
                <adec:decorative xmlns:adec="http://schemas.microsoft.com/office/drawing/2017/decorative" val="1"/>
              </a:ext>
            </a:extLst>
          </p:cNvPr>
          <p:cNvSpPr>
            <a:spLocks noGrp="1"/>
          </p:cNvSpPr>
          <p:nvPr>
            <p:ph type="pic" sz="quarter" idx="34" hasCustomPrompt="1"/>
          </p:nvPr>
        </p:nvSpPr>
        <p:spPr>
          <a:xfrm>
            <a:off x="6536417" y="2316019"/>
            <a:ext cx="2036763" cy="2044700"/>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20" name="Name 3">
            <a:extLst>
              <a:ext uri="{FF2B5EF4-FFF2-40B4-BE49-F238E27FC236}">
                <a16:creationId xmlns:a16="http://schemas.microsoft.com/office/drawing/2014/main" id="{A17E1952-543E-D116-39A1-A60F78184EED}"/>
              </a:ext>
            </a:extLst>
          </p:cNvPr>
          <p:cNvSpPr>
            <a:spLocks noGrp="1"/>
          </p:cNvSpPr>
          <p:nvPr>
            <p:ph type="body" sz="quarter" idx="33" hasCustomPrompt="1"/>
          </p:nvPr>
        </p:nvSpPr>
        <p:spPr>
          <a:xfrm>
            <a:off x="6522353" y="4614732"/>
            <a:ext cx="2036329"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9" name="Title 3">
            <a:extLst>
              <a:ext uri="{FF2B5EF4-FFF2-40B4-BE49-F238E27FC236}">
                <a16:creationId xmlns:a16="http://schemas.microsoft.com/office/drawing/2014/main" id="{C719278B-4C31-E822-36A9-53724A73568F}"/>
              </a:ext>
            </a:extLst>
          </p:cNvPr>
          <p:cNvSpPr>
            <a:spLocks noGrp="1"/>
          </p:cNvSpPr>
          <p:nvPr>
            <p:ph type="body" sz="quarter" idx="32" hasCustomPrompt="1"/>
          </p:nvPr>
        </p:nvSpPr>
        <p:spPr>
          <a:xfrm>
            <a:off x="6522353" y="5017747"/>
            <a:ext cx="2036329"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24" name="Photo 4">
            <a:extLst>
              <a:ext uri="{FF2B5EF4-FFF2-40B4-BE49-F238E27FC236}">
                <a16:creationId xmlns:a16="http://schemas.microsoft.com/office/drawing/2014/main" id="{5F088145-08EE-6A5C-1D67-06B82C8F241F}"/>
              </a:ext>
              <a:ext uri="{C183D7F6-B498-43B3-948B-1728B52AA6E4}">
                <adec:decorative xmlns:adec="http://schemas.microsoft.com/office/drawing/2017/decorative" val="1"/>
              </a:ext>
            </a:extLst>
          </p:cNvPr>
          <p:cNvSpPr>
            <a:spLocks noGrp="1"/>
          </p:cNvSpPr>
          <p:nvPr>
            <p:ph type="pic" sz="quarter" idx="37" hasCustomPrompt="1"/>
          </p:nvPr>
        </p:nvSpPr>
        <p:spPr>
          <a:xfrm>
            <a:off x="9451981" y="2316019"/>
            <a:ext cx="2036763" cy="2044700"/>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23" name="Name 4">
            <a:extLst>
              <a:ext uri="{FF2B5EF4-FFF2-40B4-BE49-F238E27FC236}">
                <a16:creationId xmlns:a16="http://schemas.microsoft.com/office/drawing/2014/main" id="{077694F4-8B5B-A094-88D9-F90794CB7415}"/>
              </a:ext>
            </a:extLst>
          </p:cNvPr>
          <p:cNvSpPr>
            <a:spLocks noGrp="1"/>
          </p:cNvSpPr>
          <p:nvPr>
            <p:ph type="body" sz="quarter" idx="36" hasCustomPrompt="1"/>
          </p:nvPr>
        </p:nvSpPr>
        <p:spPr>
          <a:xfrm>
            <a:off x="9452198" y="4614732"/>
            <a:ext cx="2036329"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22" name="Title 4">
            <a:extLst>
              <a:ext uri="{FF2B5EF4-FFF2-40B4-BE49-F238E27FC236}">
                <a16:creationId xmlns:a16="http://schemas.microsoft.com/office/drawing/2014/main" id="{F441B886-DDE9-A2C0-DACC-6ADD4774EDB8}"/>
              </a:ext>
            </a:extLst>
          </p:cNvPr>
          <p:cNvSpPr>
            <a:spLocks noGrp="1"/>
          </p:cNvSpPr>
          <p:nvPr>
            <p:ph type="body" sz="quarter" idx="35" hasCustomPrompt="1"/>
          </p:nvPr>
        </p:nvSpPr>
        <p:spPr>
          <a:xfrm>
            <a:off x="9452198" y="5017747"/>
            <a:ext cx="2036329"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Tree>
    <p:extLst>
      <p:ext uri="{BB962C8B-B14F-4D97-AF65-F5344CB8AC3E}">
        <p14:creationId xmlns:p14="http://schemas.microsoft.com/office/powerpoint/2010/main" val="334857396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am x 1 White">
    <p:bg>
      <p:bgPr>
        <a:solidFill>
          <a:schemeClr val="bg2"/>
        </a:solidFill>
        <a:effectLst/>
      </p:bgPr>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6E9CFFC3-1424-2415-CF0A-5A60B7D84273}"/>
              </a:ext>
              <a:ext uri="{C183D7F6-B498-43B3-948B-1728B52AA6E4}">
                <adec:decorative xmlns:adec="http://schemas.microsoft.com/office/drawing/2017/decorative" val="1"/>
              </a:ext>
            </a:extLst>
          </p:cNvPr>
          <p:cNvSpPr/>
          <p:nvPr userDrawn="1"/>
        </p:nvSpPr>
        <p:spPr>
          <a:xfrm>
            <a:off x="0" y="0"/>
            <a:ext cx="12193588" cy="137885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2" name="Slide title">
            <a:extLst>
              <a:ext uri="{FF2B5EF4-FFF2-40B4-BE49-F238E27FC236}">
                <a16:creationId xmlns:a16="http://schemas.microsoft.com/office/drawing/2014/main" id="{C1B8FBF8-B509-8320-8CB2-11FBB202B8C8}"/>
              </a:ext>
            </a:extLst>
          </p:cNvPr>
          <p:cNvSpPr>
            <a:spLocks noGrp="1"/>
          </p:cNvSpPr>
          <p:nvPr>
            <p:ph type="title" hasCustomPrompt="1"/>
          </p:nvPr>
        </p:nvSpPr>
        <p:spPr>
          <a:xfrm>
            <a:off x="369097" y="355502"/>
            <a:ext cx="11488606" cy="738664"/>
          </a:xfrm>
        </p:spPr>
        <p:txBody>
          <a:bodyPr/>
          <a:lstStyle>
            <a:lvl1pPr>
              <a:defRPr sz="4800" b="1" i="0">
                <a:solidFill>
                  <a:schemeClr val="bg1"/>
                </a:solidFill>
                <a:latin typeface="Taub Sans" pitchFamily="2" charset="77"/>
                <a:ea typeface="Taub Sans" pitchFamily="2" charset="77"/>
              </a:defRPr>
            </a:lvl1pPr>
          </a:lstStyle>
          <a:p>
            <a:r>
              <a:rPr lang="es-MX" dirty="0"/>
              <a:t>SPEAKERS</a:t>
            </a:r>
            <a:endParaRPr lang="es-AR" dirty="0"/>
          </a:p>
        </p:txBody>
      </p:sp>
      <p:sp>
        <p:nvSpPr>
          <p:cNvPr id="3" name="Photo">
            <a:extLst>
              <a:ext uri="{FF2B5EF4-FFF2-40B4-BE49-F238E27FC236}">
                <a16:creationId xmlns:a16="http://schemas.microsoft.com/office/drawing/2014/main" id="{59D29570-4DDF-B026-C90F-03B4D44BA606}"/>
              </a:ext>
              <a:ext uri="{C183D7F6-B498-43B3-948B-1728B52AA6E4}">
                <adec:decorative xmlns:adec="http://schemas.microsoft.com/office/drawing/2017/decorative" val="1"/>
              </a:ext>
            </a:extLst>
          </p:cNvPr>
          <p:cNvSpPr>
            <a:spLocks noGrp="1"/>
          </p:cNvSpPr>
          <p:nvPr>
            <p:ph type="pic" sz="quarter" idx="28" hasCustomPrompt="1"/>
          </p:nvPr>
        </p:nvSpPr>
        <p:spPr>
          <a:xfrm>
            <a:off x="689137" y="2302926"/>
            <a:ext cx="3132103" cy="3144309"/>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5" name="Name">
            <a:extLst>
              <a:ext uri="{FF2B5EF4-FFF2-40B4-BE49-F238E27FC236}">
                <a16:creationId xmlns:a16="http://schemas.microsoft.com/office/drawing/2014/main" id="{91BB0A3B-D562-6D6E-9F30-6C35167D3896}"/>
              </a:ext>
            </a:extLst>
          </p:cNvPr>
          <p:cNvSpPr>
            <a:spLocks noGrp="1"/>
          </p:cNvSpPr>
          <p:nvPr>
            <p:ph type="body" sz="quarter" idx="23" hasCustomPrompt="1"/>
          </p:nvPr>
        </p:nvSpPr>
        <p:spPr>
          <a:xfrm>
            <a:off x="4809818" y="2302926"/>
            <a:ext cx="5765417" cy="315912"/>
          </a:xfrm>
        </p:spPr>
        <p:txBody>
          <a:bodyPr/>
          <a:lstStyle>
            <a:lvl1pPr algn="l">
              <a:defRPr sz="2000" b="1" cap="all" baseline="0">
                <a:solidFill>
                  <a:schemeClr val="tx2"/>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4" name="Title">
            <a:extLst>
              <a:ext uri="{FF2B5EF4-FFF2-40B4-BE49-F238E27FC236}">
                <a16:creationId xmlns:a16="http://schemas.microsoft.com/office/drawing/2014/main" id="{0A4D379F-93A2-79DE-D07E-1CB9E8203797}"/>
              </a:ext>
            </a:extLst>
          </p:cNvPr>
          <p:cNvSpPr>
            <a:spLocks noGrp="1"/>
          </p:cNvSpPr>
          <p:nvPr>
            <p:ph type="body" sz="quarter" idx="22" hasCustomPrompt="1"/>
          </p:nvPr>
        </p:nvSpPr>
        <p:spPr>
          <a:xfrm>
            <a:off x="4809818" y="2705941"/>
            <a:ext cx="5765417" cy="417152"/>
          </a:xfrm>
        </p:spPr>
        <p:txBody>
          <a:bodyPr/>
          <a:lstStyle>
            <a:lvl1pPr algn="l">
              <a:defRPr sz="1400">
                <a:solidFill>
                  <a:schemeClr val="tx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9" name="Text Placeholder 8">
            <a:extLst>
              <a:ext uri="{FF2B5EF4-FFF2-40B4-BE49-F238E27FC236}">
                <a16:creationId xmlns:a16="http://schemas.microsoft.com/office/drawing/2014/main" id="{15C4CB65-592D-B952-41EC-856CE1BBEC4F}"/>
              </a:ext>
            </a:extLst>
          </p:cNvPr>
          <p:cNvSpPr>
            <a:spLocks noGrp="1"/>
          </p:cNvSpPr>
          <p:nvPr>
            <p:ph type="body" sz="quarter" idx="30"/>
          </p:nvPr>
        </p:nvSpPr>
        <p:spPr>
          <a:xfrm>
            <a:off x="4810125" y="3262313"/>
            <a:ext cx="5765800" cy="2184400"/>
          </a:xfrm>
        </p:spPr>
        <p:txBody>
          <a:bodyPr/>
          <a:lstStyle>
            <a:lvl2pPr>
              <a:buSzPct val="90000"/>
              <a:defRPr/>
            </a:lvl2pPr>
            <a:lvl3pPr>
              <a:buSzPct val="8000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877354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am x 4 White">
    <p:bg>
      <p:bgPr>
        <a:solidFill>
          <a:schemeClr val="bg2"/>
        </a:solidFill>
        <a:effectLst/>
      </p:bgPr>
    </p:bg>
    <p:spTree>
      <p:nvGrpSpPr>
        <p:cNvPr id="1" name=""/>
        <p:cNvGrpSpPr/>
        <p:nvPr/>
      </p:nvGrpSpPr>
      <p:grpSpPr>
        <a:xfrm>
          <a:off x="0" y="0"/>
          <a:ext cx="0" cy="0"/>
          <a:chOff x="0" y="0"/>
          <a:chExt cx="0" cy="0"/>
        </a:xfrm>
      </p:grpSpPr>
      <p:sp>
        <p:nvSpPr>
          <p:cNvPr id="6" name="Background">
            <a:extLst>
              <a:ext uri="{FF2B5EF4-FFF2-40B4-BE49-F238E27FC236}">
                <a16:creationId xmlns:a16="http://schemas.microsoft.com/office/drawing/2014/main" id="{B01FAEFC-D976-4AA8-0B30-91F858F16419}"/>
              </a:ext>
              <a:ext uri="{C183D7F6-B498-43B3-948B-1728B52AA6E4}">
                <adec:decorative xmlns:adec="http://schemas.microsoft.com/office/drawing/2017/decorative" val="1"/>
              </a:ext>
            </a:extLst>
          </p:cNvPr>
          <p:cNvSpPr/>
          <p:nvPr userDrawn="1"/>
        </p:nvSpPr>
        <p:spPr>
          <a:xfrm>
            <a:off x="0" y="0"/>
            <a:ext cx="12193588" cy="137885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2" name="Slide title">
            <a:extLst>
              <a:ext uri="{FF2B5EF4-FFF2-40B4-BE49-F238E27FC236}">
                <a16:creationId xmlns:a16="http://schemas.microsoft.com/office/drawing/2014/main" id="{C1B8FBF8-B509-8320-8CB2-11FBB202B8C8}"/>
              </a:ext>
            </a:extLst>
          </p:cNvPr>
          <p:cNvSpPr>
            <a:spLocks noGrp="1"/>
          </p:cNvSpPr>
          <p:nvPr>
            <p:ph type="title" hasCustomPrompt="1"/>
          </p:nvPr>
        </p:nvSpPr>
        <p:spPr>
          <a:xfrm>
            <a:off x="369097" y="355502"/>
            <a:ext cx="11488606" cy="738664"/>
          </a:xfrm>
        </p:spPr>
        <p:txBody>
          <a:bodyPr/>
          <a:lstStyle>
            <a:lvl1pPr>
              <a:defRPr sz="4800" b="1" i="0">
                <a:solidFill>
                  <a:schemeClr val="bg1"/>
                </a:solidFill>
                <a:latin typeface="Taub Sans" pitchFamily="2" charset="77"/>
                <a:ea typeface="Taub Sans" pitchFamily="2" charset="77"/>
              </a:defRPr>
            </a:lvl1pPr>
          </a:lstStyle>
          <a:p>
            <a:r>
              <a:rPr lang="es-MX" dirty="0"/>
              <a:t>SPEAKERS</a:t>
            </a:r>
            <a:endParaRPr lang="es-AR" dirty="0"/>
          </a:p>
        </p:txBody>
      </p:sp>
      <p:sp>
        <p:nvSpPr>
          <p:cNvPr id="4" name="Decorative">
            <a:extLst>
              <a:ext uri="{FF2B5EF4-FFF2-40B4-BE49-F238E27FC236}">
                <a16:creationId xmlns:a16="http://schemas.microsoft.com/office/drawing/2014/main" id="{FB42B4C7-8723-4A67-B9DF-398A35581899}"/>
              </a:ext>
              <a:ext uri="{C183D7F6-B498-43B3-948B-1728B52AA6E4}">
                <adec:decorative xmlns:adec="http://schemas.microsoft.com/office/drawing/2017/decorative" val="1"/>
              </a:ext>
            </a:extLst>
          </p:cNvPr>
          <p:cNvSpPr>
            <a:spLocks noGrp="1"/>
          </p:cNvSpPr>
          <p:nvPr>
            <p:ph type="pic" sz="quarter" idx="28" hasCustomPrompt="1"/>
          </p:nvPr>
        </p:nvSpPr>
        <p:spPr>
          <a:xfrm>
            <a:off x="689137" y="2302926"/>
            <a:ext cx="3132103" cy="3144309"/>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13" name="Name 1">
            <a:extLst>
              <a:ext uri="{FF2B5EF4-FFF2-40B4-BE49-F238E27FC236}">
                <a16:creationId xmlns:a16="http://schemas.microsoft.com/office/drawing/2014/main" id="{1AFDD6AE-074C-639B-2F23-93F1F66FDBFC}"/>
              </a:ext>
            </a:extLst>
          </p:cNvPr>
          <p:cNvSpPr>
            <a:spLocks noGrp="1"/>
          </p:cNvSpPr>
          <p:nvPr>
            <p:ph type="body" sz="quarter" idx="30" hasCustomPrompt="1"/>
          </p:nvPr>
        </p:nvSpPr>
        <p:spPr>
          <a:xfrm>
            <a:off x="4693422" y="2302926"/>
            <a:ext cx="3024114" cy="315912"/>
          </a:xfrm>
        </p:spPr>
        <p:txBody>
          <a:bodyPr/>
          <a:lstStyle>
            <a:lvl1pPr algn="l">
              <a:defRPr sz="2000" b="1" cap="all" baseline="0">
                <a:solidFill>
                  <a:schemeClr val="tx2"/>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2" name="Title 1">
            <a:extLst>
              <a:ext uri="{FF2B5EF4-FFF2-40B4-BE49-F238E27FC236}">
                <a16:creationId xmlns:a16="http://schemas.microsoft.com/office/drawing/2014/main" id="{833456A7-3105-6A5B-F364-92012953C116}"/>
              </a:ext>
            </a:extLst>
          </p:cNvPr>
          <p:cNvSpPr>
            <a:spLocks noGrp="1"/>
          </p:cNvSpPr>
          <p:nvPr>
            <p:ph type="body" sz="quarter" idx="29" hasCustomPrompt="1"/>
          </p:nvPr>
        </p:nvSpPr>
        <p:spPr>
          <a:xfrm>
            <a:off x="4693422" y="2903529"/>
            <a:ext cx="3024114" cy="417152"/>
          </a:xfrm>
        </p:spPr>
        <p:txBody>
          <a:bodyPr/>
          <a:lstStyle>
            <a:lvl1pPr algn="l">
              <a:defRPr sz="1400">
                <a:solidFill>
                  <a:schemeClr val="tx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7" name="Name 2">
            <a:extLst>
              <a:ext uri="{FF2B5EF4-FFF2-40B4-BE49-F238E27FC236}">
                <a16:creationId xmlns:a16="http://schemas.microsoft.com/office/drawing/2014/main" id="{6B2CE3BF-61A0-8B64-1848-72CB6739D781}"/>
              </a:ext>
            </a:extLst>
          </p:cNvPr>
          <p:cNvSpPr>
            <a:spLocks noGrp="1"/>
          </p:cNvSpPr>
          <p:nvPr>
            <p:ph type="body" sz="quarter" idx="34" hasCustomPrompt="1"/>
          </p:nvPr>
        </p:nvSpPr>
        <p:spPr>
          <a:xfrm>
            <a:off x="8360166" y="2302926"/>
            <a:ext cx="3024114" cy="315912"/>
          </a:xfrm>
        </p:spPr>
        <p:txBody>
          <a:bodyPr/>
          <a:lstStyle>
            <a:lvl1pPr algn="l">
              <a:defRPr sz="2000" b="1" cap="all" baseline="0">
                <a:solidFill>
                  <a:schemeClr val="tx2"/>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6" name="Title 2">
            <a:extLst>
              <a:ext uri="{FF2B5EF4-FFF2-40B4-BE49-F238E27FC236}">
                <a16:creationId xmlns:a16="http://schemas.microsoft.com/office/drawing/2014/main" id="{16D90715-4DFC-3275-0AFB-C1C9ADAB2A19}"/>
              </a:ext>
            </a:extLst>
          </p:cNvPr>
          <p:cNvSpPr>
            <a:spLocks noGrp="1"/>
          </p:cNvSpPr>
          <p:nvPr>
            <p:ph type="body" sz="quarter" idx="33" hasCustomPrompt="1"/>
          </p:nvPr>
        </p:nvSpPr>
        <p:spPr>
          <a:xfrm>
            <a:off x="8360166" y="2903529"/>
            <a:ext cx="3024114" cy="417152"/>
          </a:xfrm>
        </p:spPr>
        <p:txBody>
          <a:bodyPr/>
          <a:lstStyle>
            <a:lvl1pPr algn="l">
              <a:defRPr sz="1400">
                <a:solidFill>
                  <a:schemeClr val="tx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7" name="Name 3">
            <a:extLst>
              <a:ext uri="{FF2B5EF4-FFF2-40B4-BE49-F238E27FC236}">
                <a16:creationId xmlns:a16="http://schemas.microsoft.com/office/drawing/2014/main" id="{CF1A858B-101E-352F-4695-29D67016A722}"/>
              </a:ext>
            </a:extLst>
          </p:cNvPr>
          <p:cNvSpPr>
            <a:spLocks noGrp="1"/>
          </p:cNvSpPr>
          <p:nvPr>
            <p:ph type="body" sz="quarter" idx="23" hasCustomPrompt="1"/>
          </p:nvPr>
        </p:nvSpPr>
        <p:spPr>
          <a:xfrm>
            <a:off x="4693422" y="3990040"/>
            <a:ext cx="3024114" cy="315912"/>
          </a:xfrm>
        </p:spPr>
        <p:txBody>
          <a:bodyPr/>
          <a:lstStyle>
            <a:lvl1pPr algn="l">
              <a:defRPr sz="2000" b="1" cap="all" baseline="0">
                <a:solidFill>
                  <a:schemeClr val="tx2"/>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5" name="Title 3">
            <a:extLst>
              <a:ext uri="{FF2B5EF4-FFF2-40B4-BE49-F238E27FC236}">
                <a16:creationId xmlns:a16="http://schemas.microsoft.com/office/drawing/2014/main" id="{100704FE-A27A-BF43-34A9-39EE4F5C2FB3}"/>
              </a:ext>
            </a:extLst>
          </p:cNvPr>
          <p:cNvSpPr>
            <a:spLocks noGrp="1"/>
          </p:cNvSpPr>
          <p:nvPr>
            <p:ph type="body" sz="quarter" idx="22" hasCustomPrompt="1"/>
          </p:nvPr>
        </p:nvSpPr>
        <p:spPr>
          <a:xfrm>
            <a:off x="4693422" y="4590643"/>
            <a:ext cx="3024114" cy="417152"/>
          </a:xfrm>
        </p:spPr>
        <p:txBody>
          <a:bodyPr/>
          <a:lstStyle>
            <a:lvl1pPr algn="l">
              <a:defRPr sz="1400">
                <a:solidFill>
                  <a:schemeClr val="tx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5" name="Name 4">
            <a:extLst>
              <a:ext uri="{FF2B5EF4-FFF2-40B4-BE49-F238E27FC236}">
                <a16:creationId xmlns:a16="http://schemas.microsoft.com/office/drawing/2014/main" id="{8920BD7A-6CE6-3EEF-FC89-1C1DB602D49A}"/>
              </a:ext>
            </a:extLst>
          </p:cNvPr>
          <p:cNvSpPr>
            <a:spLocks noGrp="1"/>
          </p:cNvSpPr>
          <p:nvPr>
            <p:ph type="body" sz="quarter" idx="32" hasCustomPrompt="1"/>
          </p:nvPr>
        </p:nvSpPr>
        <p:spPr>
          <a:xfrm>
            <a:off x="8360166" y="3990040"/>
            <a:ext cx="3024114" cy="315912"/>
          </a:xfrm>
        </p:spPr>
        <p:txBody>
          <a:bodyPr/>
          <a:lstStyle>
            <a:lvl1pPr algn="l">
              <a:defRPr sz="2000" b="1" cap="all" baseline="0">
                <a:solidFill>
                  <a:schemeClr val="tx2"/>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4" name="Title 4">
            <a:extLst>
              <a:ext uri="{FF2B5EF4-FFF2-40B4-BE49-F238E27FC236}">
                <a16:creationId xmlns:a16="http://schemas.microsoft.com/office/drawing/2014/main" id="{DF966DB9-5316-067F-9DC7-D2D3771717D2}"/>
              </a:ext>
            </a:extLst>
          </p:cNvPr>
          <p:cNvSpPr>
            <a:spLocks noGrp="1"/>
          </p:cNvSpPr>
          <p:nvPr>
            <p:ph type="body" sz="quarter" idx="31" hasCustomPrompt="1"/>
          </p:nvPr>
        </p:nvSpPr>
        <p:spPr>
          <a:xfrm>
            <a:off x="8360166" y="4590643"/>
            <a:ext cx="3024114" cy="417152"/>
          </a:xfrm>
        </p:spPr>
        <p:txBody>
          <a:bodyPr/>
          <a:lstStyle>
            <a:lvl1pPr algn="l">
              <a:defRPr sz="1400">
                <a:solidFill>
                  <a:schemeClr val="tx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Tree>
    <p:extLst>
      <p:ext uri="{BB962C8B-B14F-4D97-AF65-F5344CB8AC3E}">
        <p14:creationId xmlns:p14="http://schemas.microsoft.com/office/powerpoint/2010/main" val="88205705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am x 4 Re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B8FBF8-B509-8320-8CB2-11FBB202B8C8}"/>
              </a:ext>
            </a:extLst>
          </p:cNvPr>
          <p:cNvSpPr>
            <a:spLocks noGrp="1"/>
          </p:cNvSpPr>
          <p:nvPr>
            <p:ph type="title" hasCustomPrompt="1"/>
          </p:nvPr>
        </p:nvSpPr>
        <p:spPr>
          <a:xfrm>
            <a:off x="369097" y="355502"/>
            <a:ext cx="11488606" cy="738664"/>
          </a:xfrm>
        </p:spPr>
        <p:txBody>
          <a:bodyPr/>
          <a:lstStyle>
            <a:lvl1pPr>
              <a:defRPr sz="4800" b="1" i="0">
                <a:solidFill>
                  <a:schemeClr val="tx1"/>
                </a:solidFill>
                <a:latin typeface="Taub Sans" pitchFamily="2" charset="77"/>
                <a:ea typeface="Taub Sans" pitchFamily="2" charset="77"/>
              </a:defRPr>
            </a:lvl1pPr>
          </a:lstStyle>
          <a:p>
            <a:r>
              <a:rPr lang="es-MX" dirty="0"/>
              <a:t>SPEAKERS</a:t>
            </a:r>
            <a:endParaRPr lang="es-AR" dirty="0"/>
          </a:p>
        </p:txBody>
      </p:sp>
      <p:sp>
        <p:nvSpPr>
          <p:cNvPr id="3" name="Rectángulo 2">
            <a:extLst>
              <a:ext uri="{FF2B5EF4-FFF2-40B4-BE49-F238E27FC236}">
                <a16:creationId xmlns:a16="http://schemas.microsoft.com/office/drawing/2014/main" id="{DAA9E671-F77F-6B59-8EAB-6CA45252A085}"/>
              </a:ext>
            </a:extLst>
          </p:cNvPr>
          <p:cNvSpPr/>
          <p:nvPr userDrawn="1"/>
        </p:nvSpPr>
        <p:spPr>
          <a:xfrm>
            <a:off x="1" y="1378857"/>
            <a:ext cx="12193588" cy="499244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8" name="Text Placeholder 2">
            <a:extLst>
              <a:ext uri="{FF2B5EF4-FFF2-40B4-BE49-F238E27FC236}">
                <a16:creationId xmlns:a16="http://schemas.microsoft.com/office/drawing/2014/main" id="{44BAAB58-D2BB-56CE-ADE5-3CD62B34836B}"/>
              </a:ext>
            </a:extLst>
          </p:cNvPr>
          <p:cNvSpPr>
            <a:spLocks noGrp="1"/>
          </p:cNvSpPr>
          <p:nvPr>
            <p:ph type="body" sz="quarter" idx="22" hasCustomPrompt="1"/>
          </p:nvPr>
        </p:nvSpPr>
        <p:spPr>
          <a:xfrm>
            <a:off x="4693422" y="4590643"/>
            <a:ext cx="3024114"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9" name="Text Placeholder 1">
            <a:extLst>
              <a:ext uri="{FF2B5EF4-FFF2-40B4-BE49-F238E27FC236}">
                <a16:creationId xmlns:a16="http://schemas.microsoft.com/office/drawing/2014/main" id="{79D57F6F-080E-12B5-8D85-7A86049981E9}"/>
              </a:ext>
            </a:extLst>
          </p:cNvPr>
          <p:cNvSpPr>
            <a:spLocks noGrp="1"/>
          </p:cNvSpPr>
          <p:nvPr>
            <p:ph type="body" sz="quarter" idx="23" hasCustomPrompt="1"/>
          </p:nvPr>
        </p:nvSpPr>
        <p:spPr>
          <a:xfrm>
            <a:off x="4693422" y="3990040"/>
            <a:ext cx="3024114"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0" name="Text Placeholder 2">
            <a:extLst>
              <a:ext uri="{FF2B5EF4-FFF2-40B4-BE49-F238E27FC236}">
                <a16:creationId xmlns:a16="http://schemas.microsoft.com/office/drawing/2014/main" id="{CEA14C90-673F-2A49-0E8F-4B8044C8BE61}"/>
              </a:ext>
            </a:extLst>
          </p:cNvPr>
          <p:cNvSpPr>
            <a:spLocks noGrp="1"/>
          </p:cNvSpPr>
          <p:nvPr>
            <p:ph type="body" sz="quarter" idx="29" hasCustomPrompt="1"/>
          </p:nvPr>
        </p:nvSpPr>
        <p:spPr>
          <a:xfrm>
            <a:off x="4693422" y="2903529"/>
            <a:ext cx="3024114"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1" name="Text Placeholder 1">
            <a:extLst>
              <a:ext uri="{FF2B5EF4-FFF2-40B4-BE49-F238E27FC236}">
                <a16:creationId xmlns:a16="http://schemas.microsoft.com/office/drawing/2014/main" id="{7F54C43C-7616-61B7-4E25-E25B511C72B8}"/>
              </a:ext>
            </a:extLst>
          </p:cNvPr>
          <p:cNvSpPr>
            <a:spLocks noGrp="1"/>
          </p:cNvSpPr>
          <p:nvPr>
            <p:ph type="body" sz="quarter" idx="30" hasCustomPrompt="1"/>
          </p:nvPr>
        </p:nvSpPr>
        <p:spPr>
          <a:xfrm>
            <a:off x="4693422" y="2302926"/>
            <a:ext cx="3024114"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3" name="Text Placeholder 2">
            <a:extLst>
              <a:ext uri="{FF2B5EF4-FFF2-40B4-BE49-F238E27FC236}">
                <a16:creationId xmlns:a16="http://schemas.microsoft.com/office/drawing/2014/main" id="{6D09CA48-9370-6A6B-803F-A17F67246A76}"/>
              </a:ext>
            </a:extLst>
          </p:cNvPr>
          <p:cNvSpPr>
            <a:spLocks noGrp="1"/>
          </p:cNvSpPr>
          <p:nvPr>
            <p:ph type="body" sz="quarter" idx="31" hasCustomPrompt="1"/>
          </p:nvPr>
        </p:nvSpPr>
        <p:spPr>
          <a:xfrm>
            <a:off x="8360166" y="4590643"/>
            <a:ext cx="3024114"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4" name="Text Placeholder 1">
            <a:extLst>
              <a:ext uri="{FF2B5EF4-FFF2-40B4-BE49-F238E27FC236}">
                <a16:creationId xmlns:a16="http://schemas.microsoft.com/office/drawing/2014/main" id="{EDC87D74-E7EA-BDE9-F8E8-E01DBAD6EC19}"/>
              </a:ext>
            </a:extLst>
          </p:cNvPr>
          <p:cNvSpPr>
            <a:spLocks noGrp="1"/>
          </p:cNvSpPr>
          <p:nvPr>
            <p:ph type="body" sz="quarter" idx="32" hasCustomPrompt="1"/>
          </p:nvPr>
        </p:nvSpPr>
        <p:spPr>
          <a:xfrm>
            <a:off x="8360166" y="3990040"/>
            <a:ext cx="3024114"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5" name="Text Placeholder 2">
            <a:extLst>
              <a:ext uri="{FF2B5EF4-FFF2-40B4-BE49-F238E27FC236}">
                <a16:creationId xmlns:a16="http://schemas.microsoft.com/office/drawing/2014/main" id="{29FED30E-6D1F-BCF2-C2D6-69CFAEEA476E}"/>
              </a:ext>
            </a:extLst>
          </p:cNvPr>
          <p:cNvSpPr>
            <a:spLocks noGrp="1"/>
          </p:cNvSpPr>
          <p:nvPr>
            <p:ph type="body" sz="quarter" idx="33" hasCustomPrompt="1"/>
          </p:nvPr>
        </p:nvSpPr>
        <p:spPr>
          <a:xfrm>
            <a:off x="8360166" y="2903529"/>
            <a:ext cx="3024114"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6" name="Text Placeholder 1">
            <a:extLst>
              <a:ext uri="{FF2B5EF4-FFF2-40B4-BE49-F238E27FC236}">
                <a16:creationId xmlns:a16="http://schemas.microsoft.com/office/drawing/2014/main" id="{13775D4B-E0E4-FEC0-567F-AA9A65AC065A}"/>
              </a:ext>
            </a:extLst>
          </p:cNvPr>
          <p:cNvSpPr>
            <a:spLocks noGrp="1"/>
          </p:cNvSpPr>
          <p:nvPr>
            <p:ph type="body" sz="quarter" idx="34" hasCustomPrompt="1"/>
          </p:nvPr>
        </p:nvSpPr>
        <p:spPr>
          <a:xfrm>
            <a:off x="8360166" y="2302926"/>
            <a:ext cx="3024114"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5" name="Marcador de posición de imagen 9">
            <a:extLst>
              <a:ext uri="{FF2B5EF4-FFF2-40B4-BE49-F238E27FC236}">
                <a16:creationId xmlns:a16="http://schemas.microsoft.com/office/drawing/2014/main" id="{B96C7002-1AD9-0919-A886-5FF8B841FE89}"/>
              </a:ext>
            </a:extLst>
          </p:cNvPr>
          <p:cNvSpPr>
            <a:spLocks noGrp="1"/>
          </p:cNvSpPr>
          <p:nvPr>
            <p:ph type="pic" sz="quarter" idx="28"/>
          </p:nvPr>
        </p:nvSpPr>
        <p:spPr>
          <a:xfrm>
            <a:off x="689137" y="2302926"/>
            <a:ext cx="3132103" cy="3144309"/>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endParaRPr lang="es-AR" dirty="0"/>
          </a:p>
        </p:txBody>
      </p:sp>
    </p:spTree>
    <p:extLst>
      <p:ext uri="{BB962C8B-B14F-4D97-AF65-F5344CB8AC3E}">
        <p14:creationId xmlns:p14="http://schemas.microsoft.com/office/powerpoint/2010/main" val="27954284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Divider | Lage Picture">
    <p:bg>
      <p:bgPr>
        <a:solidFill>
          <a:schemeClr val="tx2"/>
        </a:solidFill>
        <a:effectLst/>
      </p:bgPr>
    </p:bg>
    <p:spTree>
      <p:nvGrpSpPr>
        <p:cNvPr id="1" name=""/>
        <p:cNvGrpSpPr/>
        <p:nvPr/>
      </p:nvGrpSpPr>
      <p:grpSpPr>
        <a:xfrm>
          <a:off x="0" y="0"/>
          <a:ext cx="0" cy="0"/>
          <a:chOff x="0" y="0"/>
          <a:chExt cx="0" cy="0"/>
        </a:xfrm>
      </p:grpSpPr>
      <p:sp>
        <p:nvSpPr>
          <p:cNvPr id="14" name="Slide title">
            <a:extLst>
              <a:ext uri="{FF2B5EF4-FFF2-40B4-BE49-F238E27FC236}">
                <a16:creationId xmlns:a16="http://schemas.microsoft.com/office/drawing/2014/main" id="{5050E584-9B20-5D0A-D33B-2D8FB18889BB}"/>
              </a:ext>
            </a:extLst>
          </p:cNvPr>
          <p:cNvSpPr>
            <a:spLocks noGrp="1"/>
          </p:cNvSpPr>
          <p:nvPr userDrawn="1">
            <p:ph type="body" sz="quarter" idx="23" hasCustomPrompt="1"/>
          </p:nvPr>
        </p:nvSpPr>
        <p:spPr>
          <a:xfrm>
            <a:off x="369096" y="2952025"/>
            <a:ext cx="6400791" cy="653211"/>
          </a:xfrm>
        </p:spPr>
        <p:txBody>
          <a:bodyPr anchor="b"/>
          <a:lstStyle>
            <a:lvl1pPr>
              <a:lnSpc>
                <a:spcPts val="4700"/>
              </a:lnSpc>
              <a:spcAft>
                <a:spcPts val="0"/>
              </a:spcAft>
              <a:defRPr sz="4800" b="1" cap="all" baseline="0">
                <a:solidFill>
                  <a:schemeClr val="bg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SECTION DIVIDER</a:t>
            </a:r>
          </a:p>
        </p:txBody>
      </p:sp>
      <p:sp>
        <p:nvSpPr>
          <p:cNvPr id="4" name="Subtitle">
            <a:extLst>
              <a:ext uri="{FF2B5EF4-FFF2-40B4-BE49-F238E27FC236}">
                <a16:creationId xmlns:a16="http://schemas.microsoft.com/office/drawing/2014/main" id="{12774145-2944-270A-E024-0463C1988D29}"/>
              </a:ext>
            </a:extLst>
          </p:cNvPr>
          <p:cNvSpPr>
            <a:spLocks noGrp="1"/>
          </p:cNvSpPr>
          <p:nvPr>
            <p:ph type="body" sz="quarter" idx="24" hasCustomPrompt="1"/>
          </p:nvPr>
        </p:nvSpPr>
        <p:spPr>
          <a:xfrm>
            <a:off x="369096" y="3795017"/>
            <a:ext cx="6400791" cy="390238"/>
          </a:xfrm>
        </p:spPr>
        <p:txBody>
          <a:bodyPr anchor="b"/>
          <a:lstStyle>
            <a:lvl1pPr>
              <a:lnSpc>
                <a:spcPts val="4700"/>
              </a:lnSpc>
              <a:spcAft>
                <a:spcPts val="0"/>
              </a:spcAft>
              <a:defRPr sz="2400" b="0">
                <a:solidFill>
                  <a:schemeClr val="bg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Section subtitle</a:t>
            </a:r>
          </a:p>
        </p:txBody>
      </p:sp>
      <p:sp>
        <p:nvSpPr>
          <p:cNvPr id="2" name="Image">
            <a:extLst>
              <a:ext uri="{FF2B5EF4-FFF2-40B4-BE49-F238E27FC236}">
                <a16:creationId xmlns:a16="http://schemas.microsoft.com/office/drawing/2014/main" id="{EB26A4E9-BCF7-6FD7-3AA2-B2FF94340CB6}"/>
              </a:ext>
              <a:ext uri="{C183D7F6-B498-43B3-948B-1728B52AA6E4}">
                <adec:decorative xmlns:adec="http://schemas.microsoft.com/office/drawing/2017/decorative" val="1"/>
              </a:ext>
            </a:extLst>
          </p:cNvPr>
          <p:cNvSpPr>
            <a:spLocks noGrp="1"/>
          </p:cNvSpPr>
          <p:nvPr>
            <p:ph type="pic" sz="quarter" idx="26" hasCustomPrompt="1"/>
          </p:nvPr>
        </p:nvSpPr>
        <p:spPr>
          <a:xfrm>
            <a:off x="7394332" y="1"/>
            <a:ext cx="4799256" cy="6857999"/>
          </a:xfrm>
          <a:solidFill>
            <a:schemeClr val="bg2"/>
          </a:solidFill>
          <a:ln>
            <a:noFill/>
          </a:ln>
        </p:spPr>
        <p:txBody>
          <a:bodyPr anchor="ctr"/>
          <a:lstStyle>
            <a:lvl1pPr algn="ctr">
              <a:defRPr sz="1600"/>
            </a:lvl1pPr>
          </a:lstStyle>
          <a:p>
            <a:r>
              <a:rPr lang="en-US" dirty="0"/>
              <a:t> </a:t>
            </a:r>
          </a:p>
        </p:txBody>
      </p:sp>
      <p:sp>
        <p:nvSpPr>
          <p:cNvPr id="7" name="footer">
            <a:extLst>
              <a:ext uri="{FF2B5EF4-FFF2-40B4-BE49-F238E27FC236}">
                <a16:creationId xmlns:a16="http://schemas.microsoft.com/office/drawing/2014/main" id="{4EB069EC-5743-A596-7319-E7E5F38679CE}"/>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chemeClr val="bg1"/>
                </a:solidFill>
              </a:rPr>
              <a:t>This footer is for global security classifications.</a:t>
            </a:r>
          </a:p>
        </p:txBody>
      </p:sp>
      <p:sp>
        <p:nvSpPr>
          <p:cNvPr id="5" name="Copyright">
            <a:extLst>
              <a:ext uri="{FF2B5EF4-FFF2-40B4-BE49-F238E27FC236}">
                <a16:creationId xmlns:a16="http://schemas.microsoft.com/office/drawing/2014/main" id="{7053DE0C-9580-B6E4-0409-13E0638830F0}"/>
              </a:ext>
              <a:ext uri="{C183D7F6-B498-43B3-948B-1728B52AA6E4}">
                <adec:decorative xmlns:adec="http://schemas.microsoft.com/office/drawing/2017/decorative" val="1"/>
              </a:ext>
            </a:extLst>
          </p:cNvPr>
          <p:cNvSpPr txBox="1"/>
          <p:nvPr userDrawn="1"/>
        </p:nvSpPr>
        <p:spPr>
          <a:xfrm>
            <a:off x="369132" y="6556630"/>
            <a:ext cx="1132734" cy="1186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771" dirty="0">
                <a:solidFill>
                  <a:schemeClr val="bg1"/>
                </a:solidFill>
                <a:latin typeface="+mn-lt"/>
              </a:rPr>
              <a:t>Copyright © 2025 ADP, Inc. </a:t>
            </a:r>
          </a:p>
        </p:txBody>
      </p:sp>
    </p:spTree>
    <p:extLst>
      <p:ext uri="{BB962C8B-B14F-4D97-AF65-F5344CB8AC3E}">
        <p14:creationId xmlns:p14="http://schemas.microsoft.com/office/powerpoint/2010/main" val="335283300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ction Divider | Number A">
    <p:bg>
      <p:bgPr>
        <a:solidFill>
          <a:schemeClr val="bg2"/>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3EE6A8B4-F614-DF00-0412-2AE03DEE5BDB}"/>
              </a:ext>
              <a:ext uri="{C183D7F6-B498-43B3-948B-1728B52AA6E4}">
                <adec:decorative xmlns:adec="http://schemas.microsoft.com/office/drawing/2017/decorative" val="1"/>
              </a:ext>
            </a:extLst>
          </p:cNvPr>
          <p:cNvSpPr/>
          <p:nvPr userDrawn="1"/>
        </p:nvSpPr>
        <p:spPr>
          <a:xfrm>
            <a:off x="0" y="0"/>
            <a:ext cx="4076700" cy="6870498"/>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latin typeface="Taub Sans Text" pitchFamily="2" charset="77"/>
              <a:ea typeface="Taub Sans Text" pitchFamily="2" charset="77"/>
            </a:endParaRPr>
          </a:p>
        </p:txBody>
      </p:sp>
      <p:sp>
        <p:nvSpPr>
          <p:cNvPr id="14" name="Slide title">
            <a:extLst>
              <a:ext uri="{FF2B5EF4-FFF2-40B4-BE49-F238E27FC236}">
                <a16:creationId xmlns:a16="http://schemas.microsoft.com/office/drawing/2014/main" id="{5050E584-9B20-5D0A-D33B-2D8FB18889BB}"/>
              </a:ext>
            </a:extLst>
          </p:cNvPr>
          <p:cNvSpPr>
            <a:spLocks noGrp="1"/>
          </p:cNvSpPr>
          <p:nvPr userDrawn="1">
            <p:ph type="body" sz="quarter" idx="23" hasCustomPrompt="1"/>
          </p:nvPr>
        </p:nvSpPr>
        <p:spPr>
          <a:xfrm>
            <a:off x="4666544" y="2848980"/>
            <a:ext cx="6400791" cy="653211"/>
          </a:xfrm>
        </p:spPr>
        <p:txBody>
          <a:bodyPr anchor="b"/>
          <a:lstStyle>
            <a:lvl1pPr>
              <a:lnSpc>
                <a:spcPts val="4700"/>
              </a:lnSpc>
              <a:spcAft>
                <a:spcPts val="0"/>
              </a:spcAft>
              <a:defRPr sz="4800" b="1" cap="all" baseline="0">
                <a:solidFill>
                  <a:schemeClr val="tx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SECTION DIVIDER</a:t>
            </a:r>
          </a:p>
        </p:txBody>
      </p:sp>
      <p:sp>
        <p:nvSpPr>
          <p:cNvPr id="4" name="Subtitle">
            <a:extLst>
              <a:ext uri="{FF2B5EF4-FFF2-40B4-BE49-F238E27FC236}">
                <a16:creationId xmlns:a16="http://schemas.microsoft.com/office/drawing/2014/main" id="{12774145-2944-270A-E024-0463C1988D29}"/>
              </a:ext>
            </a:extLst>
          </p:cNvPr>
          <p:cNvSpPr>
            <a:spLocks noGrp="1"/>
          </p:cNvSpPr>
          <p:nvPr>
            <p:ph type="body" sz="quarter" idx="24" hasCustomPrompt="1"/>
          </p:nvPr>
        </p:nvSpPr>
        <p:spPr>
          <a:xfrm>
            <a:off x="4666544" y="3691972"/>
            <a:ext cx="6400791" cy="390238"/>
          </a:xfrm>
        </p:spPr>
        <p:txBody>
          <a:bodyPr anchor="b"/>
          <a:lstStyle>
            <a:lvl1pPr>
              <a:lnSpc>
                <a:spcPts val="4700"/>
              </a:lnSpc>
              <a:spcAft>
                <a:spcPts val="0"/>
              </a:spcAft>
              <a:defRPr sz="2400" b="0">
                <a:solidFill>
                  <a:schemeClr val="tx2"/>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Section subtitle</a:t>
            </a:r>
          </a:p>
        </p:txBody>
      </p:sp>
      <p:sp>
        <p:nvSpPr>
          <p:cNvPr id="5" name="Number">
            <a:extLst>
              <a:ext uri="{FF2B5EF4-FFF2-40B4-BE49-F238E27FC236}">
                <a16:creationId xmlns:a16="http://schemas.microsoft.com/office/drawing/2014/main" id="{98F0E865-CA42-300F-D710-1D616EDFD7FE}"/>
              </a:ext>
            </a:extLst>
          </p:cNvPr>
          <p:cNvSpPr>
            <a:spLocks noGrp="1"/>
          </p:cNvSpPr>
          <p:nvPr>
            <p:ph type="body" sz="quarter" idx="25" hasCustomPrompt="1"/>
          </p:nvPr>
        </p:nvSpPr>
        <p:spPr>
          <a:xfrm>
            <a:off x="965173" y="3646816"/>
            <a:ext cx="2387628" cy="653211"/>
          </a:xfrm>
        </p:spPr>
        <p:txBody>
          <a:bodyPr anchor="b"/>
          <a:lstStyle>
            <a:lvl1pPr algn="r">
              <a:lnSpc>
                <a:spcPts val="4700"/>
              </a:lnSpc>
              <a:spcAft>
                <a:spcPts val="0"/>
              </a:spcAft>
              <a:defRPr sz="12000" b="1">
                <a:solidFill>
                  <a:schemeClr val="bg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01</a:t>
            </a:r>
          </a:p>
        </p:txBody>
      </p:sp>
      <p:sp>
        <p:nvSpPr>
          <p:cNvPr id="8" name="Copyright">
            <a:extLst>
              <a:ext uri="{FF2B5EF4-FFF2-40B4-BE49-F238E27FC236}">
                <a16:creationId xmlns:a16="http://schemas.microsoft.com/office/drawing/2014/main" id="{57138716-73E4-D8E6-FFB5-72161642EB3E}"/>
              </a:ext>
              <a:ext uri="{C183D7F6-B498-43B3-948B-1728B52AA6E4}">
                <adec:decorative xmlns:adec="http://schemas.microsoft.com/office/drawing/2017/decorative" val="1"/>
              </a:ext>
            </a:extLst>
          </p:cNvPr>
          <p:cNvSpPr txBox="1"/>
          <p:nvPr userDrawn="1"/>
        </p:nvSpPr>
        <p:spPr>
          <a:xfrm>
            <a:off x="369132" y="6556630"/>
            <a:ext cx="1132734" cy="1186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771" dirty="0">
                <a:solidFill>
                  <a:schemeClr val="bg1"/>
                </a:solidFill>
                <a:latin typeface="+mn-lt"/>
              </a:rPr>
              <a:t>Copyright © 2025 ADP, Inc. </a:t>
            </a:r>
          </a:p>
        </p:txBody>
      </p:sp>
      <p:sp>
        <p:nvSpPr>
          <p:cNvPr id="9" name="Page Number">
            <a:extLst>
              <a:ext uri="{FF2B5EF4-FFF2-40B4-BE49-F238E27FC236}">
                <a16:creationId xmlns:a16="http://schemas.microsoft.com/office/drawing/2014/main" id="{05F9A0D8-01D1-F381-23DE-4BA8B3174513}"/>
              </a:ext>
              <a:ext uri="{C183D7F6-B498-43B3-948B-1728B52AA6E4}">
                <adec:decorative xmlns:adec="http://schemas.microsoft.com/office/drawing/2017/decorative" val="1"/>
              </a:ext>
            </a:extLst>
          </p:cNvPr>
          <p:cNvSpPr txBox="1">
            <a:spLocks/>
          </p:cNvSpPr>
          <p:nvPr userDrawn="1"/>
        </p:nvSpPr>
        <p:spPr>
          <a:xfrm>
            <a:off x="10659048" y="6554384"/>
            <a:ext cx="168316"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smtClean="0">
                <a:solidFill>
                  <a:srgbClr val="010035"/>
                </a:solidFill>
              </a:rPr>
              <a:pPr/>
              <a:t>‹Nº›</a:t>
            </a:fld>
            <a:endParaRPr lang="en-US" sz="800" dirty="0">
              <a:solidFill>
                <a:srgbClr val="010035"/>
              </a:solidFill>
            </a:endParaRPr>
          </a:p>
        </p:txBody>
      </p:sp>
      <p:sp>
        <p:nvSpPr>
          <p:cNvPr id="7" name="ADP ">
            <a:extLst>
              <a:ext uri="{FF2B5EF4-FFF2-40B4-BE49-F238E27FC236}">
                <a16:creationId xmlns:a16="http://schemas.microsoft.com/office/drawing/2014/main" id="{009D833B-D562-DB70-EAD7-C966A87B788E}"/>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Tree>
    <p:extLst>
      <p:ext uri="{BB962C8B-B14F-4D97-AF65-F5344CB8AC3E}">
        <p14:creationId xmlns:p14="http://schemas.microsoft.com/office/powerpoint/2010/main" val="378081231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userDrawn="1">
  <p:cSld name="Section Divider | Top Picture">
    <p:bg>
      <p:bgPr>
        <a:solidFill>
          <a:schemeClr val="bg2"/>
        </a:solidFill>
        <a:effectLst/>
      </p:bgPr>
    </p:bg>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EBBFC957-7FE6-6FAF-FC47-B97FAD0A7DF4}"/>
              </a:ext>
              <a:ext uri="{C183D7F6-B498-43B3-948B-1728B52AA6E4}">
                <adec:decorative xmlns:adec="http://schemas.microsoft.com/office/drawing/2017/decorative" val="1"/>
              </a:ext>
            </a:extLst>
          </p:cNvPr>
          <p:cNvSpPr/>
          <p:nvPr userDrawn="1"/>
        </p:nvSpPr>
        <p:spPr>
          <a:xfrm flipV="1">
            <a:off x="0" y="2461885"/>
            <a:ext cx="12193588" cy="4396115"/>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7" name="Title">
            <a:extLst>
              <a:ext uri="{FF2B5EF4-FFF2-40B4-BE49-F238E27FC236}">
                <a16:creationId xmlns:a16="http://schemas.microsoft.com/office/drawing/2014/main" id="{C0FE3811-8416-DFE3-D0D9-8B095B206CDF}"/>
              </a:ext>
            </a:extLst>
          </p:cNvPr>
          <p:cNvSpPr>
            <a:spLocks noGrp="1"/>
          </p:cNvSpPr>
          <p:nvPr>
            <p:ph type="body" sz="quarter" idx="23" hasCustomPrompt="1"/>
          </p:nvPr>
        </p:nvSpPr>
        <p:spPr>
          <a:xfrm>
            <a:off x="559594" y="4572650"/>
            <a:ext cx="11074400" cy="923330"/>
          </a:xfrm>
        </p:spPr>
        <p:txBody>
          <a:bodyPr anchor="b">
            <a:spAutoFit/>
          </a:bodyPr>
          <a:lstStyle>
            <a:lvl1pPr>
              <a:lnSpc>
                <a:spcPct val="100000"/>
              </a:lnSpc>
              <a:spcAft>
                <a:spcPts val="0"/>
              </a:spcAft>
              <a:defRPr sz="6000" b="1" cap="all" baseline="0">
                <a:solidFill>
                  <a:schemeClr val="bg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SECTION DIVIDER</a:t>
            </a:r>
          </a:p>
        </p:txBody>
      </p:sp>
      <p:sp>
        <p:nvSpPr>
          <p:cNvPr id="17" name="Image">
            <a:extLst>
              <a:ext uri="{FF2B5EF4-FFF2-40B4-BE49-F238E27FC236}">
                <a16:creationId xmlns:a16="http://schemas.microsoft.com/office/drawing/2014/main" id="{0C6A27F0-0F75-B9D6-EF25-715E44DEDF92}"/>
              </a:ext>
              <a:ext uri="{C183D7F6-B498-43B3-948B-1728B52AA6E4}">
                <adec:decorative xmlns:adec="http://schemas.microsoft.com/office/drawing/2017/decorative" val="1"/>
              </a:ext>
            </a:extLst>
          </p:cNvPr>
          <p:cNvSpPr>
            <a:spLocks noGrp="1"/>
          </p:cNvSpPr>
          <p:nvPr userDrawn="1">
            <p:ph type="pic" sz="quarter" idx="21" hasCustomPrompt="1"/>
          </p:nvPr>
        </p:nvSpPr>
        <p:spPr>
          <a:xfrm>
            <a:off x="559594" y="0"/>
            <a:ext cx="11074400" cy="4337061"/>
          </a:xfrm>
          <a:noFill/>
          <a:ln>
            <a:noFill/>
          </a:ln>
        </p:spPr>
        <p:txBody>
          <a:bodyPr anchor="ctr"/>
          <a:lstStyle>
            <a:lvl1pPr algn="ctr">
              <a:defRPr sz="1600">
                <a:solidFill>
                  <a:schemeClr val="tx1"/>
                </a:solidFill>
              </a:defRPr>
            </a:lvl1pPr>
          </a:lstStyle>
          <a:p>
            <a:r>
              <a:rPr lang="en-US" dirty="0"/>
              <a:t> </a:t>
            </a:r>
          </a:p>
        </p:txBody>
      </p:sp>
      <p:sp>
        <p:nvSpPr>
          <p:cNvPr id="2" name="Number">
            <a:extLst>
              <a:ext uri="{FF2B5EF4-FFF2-40B4-BE49-F238E27FC236}">
                <a16:creationId xmlns:a16="http://schemas.microsoft.com/office/drawing/2014/main" id="{F4130EE0-6DB1-FC9D-5E49-9157B7D1AA3B}"/>
              </a:ext>
              <a:ext uri="{C183D7F6-B498-43B3-948B-1728B52AA6E4}">
                <adec:decorative xmlns:adec="http://schemas.microsoft.com/office/drawing/2017/decorative" val="1"/>
              </a:ext>
            </a:extLst>
          </p:cNvPr>
          <p:cNvSpPr txBox="1">
            <a:spLocks/>
          </p:cNvSpPr>
          <p:nvPr userDrawn="1"/>
        </p:nvSpPr>
        <p:spPr>
          <a:xfrm>
            <a:off x="10659600" y="6554384"/>
            <a:ext cx="117020"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smtClean="0">
                <a:solidFill>
                  <a:schemeClr val="bg1"/>
                </a:solidFill>
              </a:rPr>
              <a:pPr/>
              <a:t>‹Nº›</a:t>
            </a:fld>
            <a:endParaRPr lang="en-US" sz="800" dirty="0">
              <a:solidFill>
                <a:schemeClr val="bg1"/>
              </a:solidFill>
            </a:endParaRPr>
          </a:p>
        </p:txBody>
      </p:sp>
      <p:sp>
        <p:nvSpPr>
          <p:cNvPr id="5" name="ADP ">
            <a:extLst>
              <a:ext uri="{FF2B5EF4-FFF2-40B4-BE49-F238E27FC236}">
                <a16:creationId xmlns:a16="http://schemas.microsoft.com/office/drawing/2014/main" id="{157CF5FB-2738-E655-26D9-0C1879E92C10}"/>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6" name="footer">
            <a:extLst>
              <a:ext uri="{FF2B5EF4-FFF2-40B4-BE49-F238E27FC236}">
                <a16:creationId xmlns:a16="http://schemas.microsoft.com/office/drawing/2014/main" id="{7C919DC3-E9CC-81E1-E827-8699D5419145}"/>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chemeClr val="bg1"/>
                </a:solidFill>
              </a:rPr>
              <a:t>This footer is for global security classifications.</a:t>
            </a:r>
          </a:p>
        </p:txBody>
      </p:sp>
      <p:sp>
        <p:nvSpPr>
          <p:cNvPr id="4" name="Copyright">
            <a:extLst>
              <a:ext uri="{FF2B5EF4-FFF2-40B4-BE49-F238E27FC236}">
                <a16:creationId xmlns:a16="http://schemas.microsoft.com/office/drawing/2014/main" id="{BCADA916-9AF4-CE9F-D0BA-8118131CF638}"/>
              </a:ext>
              <a:ext uri="{C183D7F6-B498-43B3-948B-1728B52AA6E4}">
                <adec:decorative xmlns:adec="http://schemas.microsoft.com/office/drawing/2017/decorative" val="1"/>
              </a:ext>
            </a:extLst>
          </p:cNvPr>
          <p:cNvSpPr txBox="1"/>
          <p:nvPr userDrawn="1"/>
        </p:nvSpPr>
        <p:spPr>
          <a:xfrm>
            <a:off x="369132" y="6556630"/>
            <a:ext cx="1132734" cy="1186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771" dirty="0">
                <a:solidFill>
                  <a:schemeClr val="bg1"/>
                </a:solidFill>
                <a:latin typeface="+mn-lt"/>
              </a:rPr>
              <a:t>Copyright © 2025 ADP, Inc. </a:t>
            </a:r>
          </a:p>
        </p:txBody>
      </p:sp>
      <p:sp>
        <p:nvSpPr>
          <p:cNvPr id="12" name="Text Placeholder 11">
            <a:extLst>
              <a:ext uri="{FF2B5EF4-FFF2-40B4-BE49-F238E27FC236}">
                <a16:creationId xmlns:a16="http://schemas.microsoft.com/office/drawing/2014/main" id="{18906729-E3A5-42B2-7546-7A0A20CC95C5}"/>
              </a:ext>
            </a:extLst>
          </p:cNvPr>
          <p:cNvSpPr>
            <a:spLocks noGrp="1"/>
          </p:cNvSpPr>
          <p:nvPr>
            <p:ph type="body" sz="quarter" idx="28" hasCustomPrompt="1"/>
          </p:nvPr>
        </p:nvSpPr>
        <p:spPr>
          <a:xfrm>
            <a:off x="559594" y="5745735"/>
            <a:ext cx="6399213" cy="252413"/>
          </a:xfrm>
        </p:spPr>
        <p:txBody>
          <a:bodyPr anchor="ctr"/>
          <a:lstStyle>
            <a:lvl1pPr>
              <a:defRPr sz="2400">
                <a:solidFill>
                  <a:schemeClr val="bg1"/>
                </a:solidFill>
              </a:defRPr>
            </a:lvl1pPr>
            <a:lvl2pPr marL="0" indent="0">
              <a:buNone/>
              <a:defRPr/>
            </a:lvl2pPr>
          </a:lstStyle>
          <a:p>
            <a:pPr lvl="0"/>
            <a:r>
              <a:rPr lang="en-US" dirty="0"/>
              <a:t>Section subtitle</a:t>
            </a:r>
          </a:p>
        </p:txBody>
      </p:sp>
    </p:spTree>
    <p:extLst>
      <p:ext uri="{BB962C8B-B14F-4D97-AF65-F5344CB8AC3E}">
        <p14:creationId xmlns:p14="http://schemas.microsoft.com/office/powerpoint/2010/main" val="152749270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Section Divider | Numbeer B">
    <p:bg>
      <p:bgPr>
        <a:solidFill>
          <a:schemeClr val="bg1"/>
        </a:solidFill>
        <a:effectLst/>
      </p:bgPr>
    </p:bg>
    <p:spTree>
      <p:nvGrpSpPr>
        <p:cNvPr id="1" name=""/>
        <p:cNvGrpSpPr/>
        <p:nvPr/>
      </p:nvGrpSpPr>
      <p:grpSpPr>
        <a:xfrm>
          <a:off x="0" y="0"/>
          <a:ext cx="0" cy="0"/>
          <a:chOff x="0" y="0"/>
          <a:chExt cx="0" cy="0"/>
        </a:xfrm>
      </p:grpSpPr>
      <p:sp>
        <p:nvSpPr>
          <p:cNvPr id="12" name="White background">
            <a:extLst>
              <a:ext uri="{FF2B5EF4-FFF2-40B4-BE49-F238E27FC236}">
                <a16:creationId xmlns:a16="http://schemas.microsoft.com/office/drawing/2014/main" id="{219C1A1C-E6C7-072C-1CCC-6537AAFA39D8}"/>
              </a:ext>
              <a:ext uri="{C183D7F6-B498-43B3-948B-1728B52AA6E4}">
                <adec:decorative xmlns:adec="http://schemas.microsoft.com/office/drawing/2017/decorative" val="1"/>
              </a:ext>
            </a:extLst>
          </p:cNvPr>
          <p:cNvSpPr/>
          <p:nvPr userDrawn="1"/>
        </p:nvSpPr>
        <p:spPr>
          <a:xfrm>
            <a:off x="2782957" y="0"/>
            <a:ext cx="9410631" cy="2464904"/>
          </a:xfrm>
          <a:prstGeom prst="rect">
            <a:avLst/>
          </a:prstGeom>
          <a:solidFill>
            <a:srgbClr val="F2F3F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23" rtl="0" eaLnBrk="1" fontAlgn="auto" latinLnBrk="0" hangingPunct="1">
              <a:lnSpc>
                <a:spcPct val="100000"/>
              </a:lnSpc>
              <a:spcBef>
                <a:spcPts val="0"/>
              </a:spcBef>
              <a:spcAft>
                <a:spcPts val="1200"/>
              </a:spcAft>
              <a:buClrTx/>
              <a:buSzTx/>
              <a:buFontTx/>
              <a:buNone/>
              <a:tabLst/>
              <a:defRPr/>
            </a:pPr>
            <a:endParaRPr kumimoji="0" lang="es-AR" sz="1200" b="0" i="0" u="none" strike="noStrike" kern="1200" cap="none" spc="0" normalizeH="0" baseline="0" noProof="0">
              <a:ln>
                <a:noFill/>
              </a:ln>
              <a:solidFill>
                <a:srgbClr val="222222"/>
              </a:solidFill>
              <a:effectLst/>
              <a:uLnTx/>
              <a:uFillTx/>
              <a:latin typeface="Taub Sans"/>
            </a:endParaRPr>
          </a:p>
        </p:txBody>
      </p:sp>
      <p:sp>
        <p:nvSpPr>
          <p:cNvPr id="9" name="Red background">
            <a:extLst>
              <a:ext uri="{FF2B5EF4-FFF2-40B4-BE49-F238E27FC236}">
                <a16:creationId xmlns:a16="http://schemas.microsoft.com/office/drawing/2014/main" id="{EBBFC957-7FE6-6FAF-FC47-B97FAD0A7DF4}"/>
              </a:ext>
              <a:ext uri="{C183D7F6-B498-43B3-948B-1728B52AA6E4}">
                <adec:decorative xmlns:adec="http://schemas.microsoft.com/office/drawing/2017/decorative" val="1"/>
              </a:ext>
            </a:extLst>
          </p:cNvPr>
          <p:cNvSpPr/>
          <p:nvPr userDrawn="1"/>
        </p:nvSpPr>
        <p:spPr>
          <a:xfrm flipV="1">
            <a:off x="0" y="2461885"/>
            <a:ext cx="12193588" cy="4396115"/>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4" name="Title">
            <a:extLst>
              <a:ext uri="{FF2B5EF4-FFF2-40B4-BE49-F238E27FC236}">
                <a16:creationId xmlns:a16="http://schemas.microsoft.com/office/drawing/2014/main" id="{F93BD172-B345-B450-5D93-650BA4423FB5}"/>
              </a:ext>
            </a:extLst>
          </p:cNvPr>
          <p:cNvSpPr>
            <a:spLocks noGrp="1"/>
          </p:cNvSpPr>
          <p:nvPr>
            <p:ph type="body" sz="quarter" idx="28" hasCustomPrompt="1"/>
          </p:nvPr>
        </p:nvSpPr>
        <p:spPr>
          <a:xfrm>
            <a:off x="559594" y="3762296"/>
            <a:ext cx="11074400" cy="923330"/>
          </a:xfrm>
        </p:spPr>
        <p:txBody>
          <a:bodyPr anchor="b">
            <a:spAutoFit/>
          </a:bodyPr>
          <a:lstStyle>
            <a:lvl1pPr>
              <a:lnSpc>
                <a:spcPct val="100000"/>
              </a:lnSpc>
              <a:spcAft>
                <a:spcPts val="0"/>
              </a:spcAft>
              <a:defRPr sz="6000" b="1" cap="all" baseline="0">
                <a:solidFill>
                  <a:schemeClr val="bg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SECTION DIVIDER</a:t>
            </a:r>
          </a:p>
        </p:txBody>
      </p:sp>
      <p:sp>
        <p:nvSpPr>
          <p:cNvPr id="5" name="Subtitle">
            <a:extLst>
              <a:ext uri="{FF2B5EF4-FFF2-40B4-BE49-F238E27FC236}">
                <a16:creationId xmlns:a16="http://schemas.microsoft.com/office/drawing/2014/main" id="{585434FC-D84A-2A7E-A5BA-529D352387AA}"/>
              </a:ext>
            </a:extLst>
          </p:cNvPr>
          <p:cNvSpPr>
            <a:spLocks noGrp="1"/>
          </p:cNvSpPr>
          <p:nvPr>
            <p:ph type="body" sz="quarter" idx="29" hasCustomPrompt="1"/>
          </p:nvPr>
        </p:nvSpPr>
        <p:spPr>
          <a:xfrm>
            <a:off x="559594" y="4935381"/>
            <a:ext cx="6399213" cy="252413"/>
          </a:xfrm>
        </p:spPr>
        <p:txBody>
          <a:bodyPr anchor="ctr"/>
          <a:lstStyle>
            <a:lvl1pPr>
              <a:defRPr sz="2400">
                <a:solidFill>
                  <a:schemeClr val="bg1"/>
                </a:solidFill>
              </a:defRPr>
            </a:lvl1pPr>
            <a:lvl2pPr marL="0" indent="0">
              <a:buNone/>
              <a:defRPr/>
            </a:lvl2pPr>
          </a:lstStyle>
          <a:p>
            <a:pPr lvl="0"/>
            <a:r>
              <a:rPr lang="en-US" dirty="0"/>
              <a:t>Section subtitle</a:t>
            </a:r>
          </a:p>
        </p:txBody>
      </p:sp>
      <p:sp>
        <p:nvSpPr>
          <p:cNvPr id="6" name="Decorative">
            <a:extLst>
              <a:ext uri="{FF2B5EF4-FFF2-40B4-BE49-F238E27FC236}">
                <a16:creationId xmlns:a16="http://schemas.microsoft.com/office/drawing/2014/main" id="{5D0F0995-FF98-978F-60E8-D1A8759AF29A}"/>
              </a:ext>
              <a:ext uri="{C183D7F6-B498-43B3-948B-1728B52AA6E4}">
                <adec:decorative xmlns:adec="http://schemas.microsoft.com/office/drawing/2017/decorative" val="1"/>
              </a:ext>
            </a:extLst>
          </p:cNvPr>
          <p:cNvSpPr>
            <a:spLocks noGrp="1"/>
          </p:cNvSpPr>
          <p:nvPr>
            <p:ph type="body" sz="quarter" idx="27" hasCustomPrompt="1"/>
          </p:nvPr>
        </p:nvSpPr>
        <p:spPr>
          <a:xfrm>
            <a:off x="559594" y="2099202"/>
            <a:ext cx="2423450" cy="653211"/>
          </a:xfrm>
        </p:spPr>
        <p:txBody>
          <a:bodyPr anchor="b"/>
          <a:lstStyle>
            <a:lvl1pPr>
              <a:lnSpc>
                <a:spcPts val="4700"/>
              </a:lnSpc>
              <a:spcAft>
                <a:spcPts val="0"/>
              </a:spcAft>
              <a:defRPr sz="11000" b="1">
                <a:solidFill>
                  <a:schemeClr val="tx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01</a:t>
            </a:r>
          </a:p>
        </p:txBody>
      </p:sp>
      <p:sp>
        <p:nvSpPr>
          <p:cNvPr id="7" name="Number">
            <a:extLst>
              <a:ext uri="{FF2B5EF4-FFF2-40B4-BE49-F238E27FC236}">
                <a16:creationId xmlns:a16="http://schemas.microsoft.com/office/drawing/2014/main" id="{231B0BA4-58A7-CBA9-296B-E9FC8F6B5551}"/>
              </a:ext>
              <a:ext uri="{C183D7F6-B498-43B3-948B-1728B52AA6E4}">
                <adec:decorative xmlns:adec="http://schemas.microsoft.com/office/drawing/2017/decorative" val="1"/>
              </a:ext>
            </a:extLst>
          </p:cNvPr>
          <p:cNvSpPr txBox="1">
            <a:spLocks/>
          </p:cNvSpPr>
          <p:nvPr userDrawn="1"/>
        </p:nvSpPr>
        <p:spPr>
          <a:xfrm>
            <a:off x="10659600" y="6554384"/>
            <a:ext cx="117020"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smtClean="0">
                <a:solidFill>
                  <a:schemeClr val="bg1"/>
                </a:solidFill>
              </a:rPr>
              <a:pPr/>
              <a:t>‹Nº›</a:t>
            </a:fld>
            <a:endParaRPr lang="en-US" sz="800" dirty="0">
              <a:solidFill>
                <a:schemeClr val="bg1"/>
              </a:solidFill>
            </a:endParaRPr>
          </a:p>
        </p:txBody>
      </p:sp>
      <p:sp>
        <p:nvSpPr>
          <p:cNvPr id="10" name="ADP ">
            <a:extLst>
              <a:ext uri="{FF2B5EF4-FFF2-40B4-BE49-F238E27FC236}">
                <a16:creationId xmlns:a16="http://schemas.microsoft.com/office/drawing/2014/main" id="{164EB8A5-4053-C697-7024-A91DB80B493F}"/>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11" name="footer">
            <a:extLst>
              <a:ext uri="{FF2B5EF4-FFF2-40B4-BE49-F238E27FC236}">
                <a16:creationId xmlns:a16="http://schemas.microsoft.com/office/drawing/2014/main" id="{EDC3E42C-BEEF-609F-DEC4-EED5B823591A}"/>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chemeClr val="bg1"/>
                </a:solidFill>
              </a:rPr>
              <a:t>This footer is for global security classifications.</a:t>
            </a:r>
          </a:p>
        </p:txBody>
      </p:sp>
      <p:sp>
        <p:nvSpPr>
          <p:cNvPr id="2" name="Copyright">
            <a:extLst>
              <a:ext uri="{FF2B5EF4-FFF2-40B4-BE49-F238E27FC236}">
                <a16:creationId xmlns:a16="http://schemas.microsoft.com/office/drawing/2014/main" id="{CC43B154-4FFC-2F69-E38D-A0810CEC99A7}"/>
              </a:ext>
              <a:ext uri="{C183D7F6-B498-43B3-948B-1728B52AA6E4}">
                <adec:decorative xmlns:adec="http://schemas.microsoft.com/office/drawing/2017/decorative" val="1"/>
              </a:ext>
            </a:extLst>
          </p:cNvPr>
          <p:cNvSpPr txBox="1"/>
          <p:nvPr userDrawn="1"/>
        </p:nvSpPr>
        <p:spPr>
          <a:xfrm>
            <a:off x="369132" y="6556630"/>
            <a:ext cx="1132734" cy="1186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771" dirty="0">
                <a:solidFill>
                  <a:schemeClr val="bg1"/>
                </a:solidFill>
                <a:latin typeface="+mn-lt"/>
              </a:rPr>
              <a:t>Copyright © 2025 ADP, Inc. </a:t>
            </a:r>
          </a:p>
        </p:txBody>
      </p:sp>
    </p:spTree>
    <p:extLst>
      <p:ext uri="{BB962C8B-B14F-4D97-AF65-F5344CB8AC3E}">
        <p14:creationId xmlns:p14="http://schemas.microsoft.com/office/powerpoint/2010/main" val="635160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D Logo White">
    <p:bg>
      <p:bgPr>
        <a:solidFill>
          <a:schemeClr val="bg2"/>
        </a:solidFill>
        <a:effectLst/>
      </p:bgPr>
    </p:bg>
    <p:spTree>
      <p:nvGrpSpPr>
        <p:cNvPr id="1" name=""/>
        <p:cNvGrpSpPr/>
        <p:nvPr/>
      </p:nvGrpSpPr>
      <p:grpSpPr>
        <a:xfrm>
          <a:off x="0" y="0"/>
          <a:ext cx="0" cy="0"/>
          <a:chOff x="0" y="0"/>
          <a:chExt cx="0" cy="0"/>
        </a:xfrm>
      </p:grpSpPr>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54384" y="1839112"/>
            <a:ext cx="6563251" cy="1378981"/>
          </a:xfrm>
          <a:prstGeom prst="rect">
            <a:avLst/>
          </a:prstGeom>
        </p:spPr>
        <p:txBody>
          <a:bodyPr/>
          <a:lstStyle>
            <a:lvl1pPr>
              <a:lnSpc>
                <a:spcPct val="90000"/>
              </a:lnSpc>
              <a:spcAft>
                <a:spcPts val="6400"/>
              </a:spcAft>
              <a:defRPr sz="4800" b="1" i="0" cap="all" baseline="0">
                <a:solidFill>
                  <a:schemeClr val="tx1"/>
                </a:solidFill>
                <a:latin typeface="+mj-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54384" y="3953246"/>
            <a:ext cx="6563251" cy="397422"/>
          </a:xfrm>
          <a:prstGeom prst="rect">
            <a:avLst/>
          </a:prstGeom>
        </p:spPr>
        <p:txBody>
          <a:bodyPr/>
          <a:lstStyle>
            <a:lvl1pPr>
              <a:defRPr sz="2400" b="0" i="0">
                <a:solidFill>
                  <a:schemeClr val="tx1"/>
                </a:solidFill>
                <a:latin typeface="+mj-lt"/>
                <a:ea typeface="Taub Sans Office"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6" name="Date location">
            <a:extLst>
              <a:ext uri="{FF2B5EF4-FFF2-40B4-BE49-F238E27FC236}">
                <a16:creationId xmlns:a16="http://schemas.microsoft.com/office/drawing/2014/main" id="{3C684969-B203-27B6-804C-CF31D1D60B7F}"/>
              </a:ext>
            </a:extLst>
          </p:cNvPr>
          <p:cNvSpPr>
            <a:spLocks noGrp="1"/>
          </p:cNvSpPr>
          <p:nvPr>
            <p:ph type="body" sz="quarter" idx="11"/>
          </p:nvPr>
        </p:nvSpPr>
        <p:spPr>
          <a:xfrm>
            <a:off x="354384" y="5352257"/>
            <a:ext cx="6563251" cy="295974"/>
          </a:xfrm>
          <a:prstGeom prst="rect">
            <a:avLst/>
          </a:prstGeom>
        </p:spPr>
        <p:txBody>
          <a:bodyPr/>
          <a:lstStyle>
            <a:lvl1pPr>
              <a:defRPr sz="1800" b="0" i="0">
                <a:solidFill>
                  <a:schemeClr val="tx1"/>
                </a:solidFill>
                <a:latin typeface="+mj-lt"/>
                <a:ea typeface="Taub Sans Office" pitchFamily="2" charset="77"/>
              </a:defRPr>
            </a:lvl1pPr>
          </a:lstStyle>
          <a:p>
            <a:r>
              <a:rPr lang="en-US" dirty="0"/>
              <a:t>Date | Location</a:t>
            </a:r>
          </a:p>
        </p:txBody>
      </p:sp>
      <p:sp>
        <p:nvSpPr>
          <p:cNvPr id="5" name="Shape">
            <a:extLst>
              <a:ext uri="{FF2B5EF4-FFF2-40B4-BE49-F238E27FC236}">
                <a16:creationId xmlns:a16="http://schemas.microsoft.com/office/drawing/2014/main" id="{2B47B1C7-0F58-6E92-BD37-457C7F6F4B12}"/>
              </a:ext>
              <a:ext uri="{C183D7F6-B498-43B3-948B-1728B52AA6E4}">
                <adec:decorative xmlns:adec="http://schemas.microsoft.com/office/drawing/2017/decorative" val="1"/>
              </a:ext>
            </a:extLst>
          </p:cNvPr>
          <p:cNvSpPr/>
          <p:nvPr userDrawn="1"/>
        </p:nvSpPr>
        <p:spPr>
          <a:xfrm>
            <a:off x="8806589" y="0"/>
            <a:ext cx="3386999" cy="6858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Tree>
    <p:extLst>
      <p:ext uri="{BB962C8B-B14F-4D97-AF65-F5344CB8AC3E}">
        <p14:creationId xmlns:p14="http://schemas.microsoft.com/office/powerpoint/2010/main" val="53506467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 Subtitle | Two column">
    <p:bg>
      <p:bgPr>
        <a:solidFill>
          <a:schemeClr val="bg2"/>
        </a:solidFill>
        <a:effectLst/>
      </p:bgPr>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54603" cy="576000"/>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1454603" cy="328295"/>
          </a:xfrm>
          <a:prstGeom prst="rect">
            <a:avLst/>
          </a:prstGeom>
        </p:spPr>
        <p:txBody>
          <a:bodyPr/>
          <a:lstStyle>
            <a:lvl1pPr>
              <a:defRPr sz="2000">
                <a:solidFill>
                  <a:schemeClr val="tx2"/>
                </a:solidFill>
                <a:latin typeface="Taub Sans Text" pitchFamily="2" charset="77"/>
                <a:ea typeface="Taub Sans Text" pitchFamily="2" charset="77"/>
              </a:defRPr>
            </a:lvl1pPr>
            <a:lvl4pPr>
              <a:defRPr/>
            </a:lvl4pPr>
          </a:lstStyle>
          <a:p>
            <a:pPr lvl="0"/>
            <a:r>
              <a:rPr lang="en-US" dirty="0"/>
              <a:t>Subtitle in sentence case, 20-pt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609344"/>
            <a:ext cx="4977603"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Text">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259013"/>
            <a:ext cx="4977603" cy="3725862"/>
          </a:xfrm>
        </p:spPr>
        <p:txBody>
          <a:bodyPr/>
          <a:lstStyle>
            <a:lvl1pPr>
              <a:defRPr>
                <a:solidFill>
                  <a:schemeClr val="tx1"/>
                </a:solidFill>
                <a:latin typeface="Taub Sans Text" pitchFamily="2" charset="77"/>
                <a:ea typeface="Taub Sans Text" pitchFamily="2" charset="77"/>
              </a:defRPr>
            </a:lvl1pPr>
            <a:lvl2pPr>
              <a:buSzPct val="90000"/>
              <a:defRPr>
                <a:solidFill>
                  <a:schemeClr val="tx1"/>
                </a:solidFill>
                <a:latin typeface="Taub Sans Text" pitchFamily="2" charset="77"/>
                <a:ea typeface="Taub Sans Text" pitchFamily="2" charset="77"/>
              </a:defRPr>
            </a:lvl2pPr>
            <a:lvl3pPr>
              <a:buSzPct val="80000"/>
              <a:defRPr>
                <a:solidFill>
                  <a:schemeClr val="tx1"/>
                </a:solidFill>
                <a:latin typeface="Taub Sans Text" pitchFamily="2" charset="77"/>
                <a:ea typeface="Taub Sans Text" pitchFamily="2" charset="77"/>
              </a:defRPr>
            </a:lvl3pPr>
            <a:lvl4pPr>
              <a:defRPr>
                <a:solidFill>
                  <a:schemeClr val="tx1"/>
                </a:solidFill>
                <a:latin typeface="Taub Sans Text" pitchFamily="2" charset="77"/>
                <a:ea typeface="Taub Sans Text" pitchFamily="2" charset="77"/>
              </a:defRPr>
            </a:lvl4pPr>
            <a:lvl5pPr>
              <a:defRPr>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H1">
            <a:extLst>
              <a:ext uri="{FF2B5EF4-FFF2-40B4-BE49-F238E27FC236}">
                <a16:creationId xmlns:a16="http://schemas.microsoft.com/office/drawing/2014/main" id="{4F253C88-F5E2-7F35-5E3E-020A581F5E1B}"/>
              </a:ext>
            </a:extLst>
          </p:cNvPr>
          <p:cNvSpPr>
            <a:spLocks noGrp="1"/>
          </p:cNvSpPr>
          <p:nvPr>
            <p:ph type="body" sz="quarter" idx="18" hasCustomPrompt="1"/>
          </p:nvPr>
        </p:nvSpPr>
        <p:spPr>
          <a:xfrm>
            <a:off x="6846097" y="1609344"/>
            <a:ext cx="4977603"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5" name="Text">
            <a:extLst>
              <a:ext uri="{FF2B5EF4-FFF2-40B4-BE49-F238E27FC236}">
                <a16:creationId xmlns:a16="http://schemas.microsoft.com/office/drawing/2014/main" id="{9DEA1DAD-5392-F3C0-F1F5-08D0C76B3E25}"/>
              </a:ext>
            </a:extLst>
          </p:cNvPr>
          <p:cNvSpPr>
            <a:spLocks noGrp="1"/>
          </p:cNvSpPr>
          <p:nvPr>
            <p:ph type="body" sz="quarter" idx="17"/>
          </p:nvPr>
        </p:nvSpPr>
        <p:spPr>
          <a:xfrm>
            <a:off x="6846097" y="2259013"/>
            <a:ext cx="4977603" cy="3725862"/>
          </a:xfrm>
        </p:spPr>
        <p:txBody>
          <a:bodyPr/>
          <a:lstStyle>
            <a:lvl1pPr>
              <a:defRPr>
                <a:solidFill>
                  <a:schemeClr val="tx1"/>
                </a:solidFill>
                <a:latin typeface="Taub Sans Text" pitchFamily="2" charset="77"/>
                <a:ea typeface="Taub Sans Text" pitchFamily="2" charset="77"/>
              </a:defRPr>
            </a:lvl1pPr>
            <a:lvl2pPr>
              <a:buSzPct val="90000"/>
              <a:defRPr>
                <a:solidFill>
                  <a:schemeClr val="tx1"/>
                </a:solidFill>
                <a:latin typeface="Taub Sans Text" pitchFamily="2" charset="77"/>
                <a:ea typeface="Taub Sans Text" pitchFamily="2" charset="77"/>
              </a:defRPr>
            </a:lvl2pPr>
            <a:lvl3pPr>
              <a:buSzPct val="80000"/>
              <a:defRPr>
                <a:solidFill>
                  <a:schemeClr val="tx1"/>
                </a:solidFill>
                <a:latin typeface="Taub Sans Text" pitchFamily="2" charset="77"/>
                <a:ea typeface="Taub Sans Text" pitchFamily="2" charset="77"/>
              </a:defRPr>
            </a:lvl3pPr>
            <a:lvl4pPr>
              <a:defRPr>
                <a:solidFill>
                  <a:schemeClr val="tx1"/>
                </a:solidFill>
                <a:latin typeface="Taub Sans Text" pitchFamily="2" charset="77"/>
                <a:ea typeface="Taub Sans Text" pitchFamily="2" charset="77"/>
              </a:defRPr>
            </a:lvl4pPr>
            <a:lvl5pPr>
              <a:defRPr>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431136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 Subtitle | Three columns">
    <p:bg>
      <p:bgPr>
        <a:solidFill>
          <a:schemeClr val="bg2"/>
        </a:solidFill>
        <a:effectLst/>
      </p:bgPr>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54603" cy="576000"/>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1454603" cy="328295"/>
          </a:xfrm>
          <a:prstGeom prst="rect">
            <a:avLst/>
          </a:prstGeom>
        </p:spPr>
        <p:txBody>
          <a:bodyPr/>
          <a:lstStyle>
            <a:lvl1pPr>
              <a:defRPr sz="2000">
                <a:solidFill>
                  <a:schemeClr val="tx2"/>
                </a:solidFill>
                <a:latin typeface="Taub Sans Text" pitchFamily="2" charset="77"/>
                <a:ea typeface="Taub Sans Text" pitchFamily="2" charset="77"/>
              </a:defRPr>
            </a:lvl1pPr>
            <a:lvl4pPr>
              <a:defRPr/>
            </a:lvl4pPr>
          </a:lstStyle>
          <a:p>
            <a:pPr lvl="0"/>
            <a:r>
              <a:rPr lang="en-US" dirty="0"/>
              <a:t>Subtitle in sentence case, 20-pt</a:t>
            </a:r>
          </a:p>
        </p:txBody>
      </p:sp>
      <p:sp>
        <p:nvSpPr>
          <p:cNvPr id="9" name="H1">
            <a:extLst>
              <a:ext uri="{FF2B5EF4-FFF2-40B4-BE49-F238E27FC236}">
                <a16:creationId xmlns:a16="http://schemas.microsoft.com/office/drawing/2014/main" id="{365BE915-CD2D-46B2-7962-E77A73AE3B58}"/>
              </a:ext>
            </a:extLst>
          </p:cNvPr>
          <p:cNvSpPr>
            <a:spLocks noGrp="1"/>
          </p:cNvSpPr>
          <p:nvPr>
            <p:ph type="body" sz="quarter" idx="14" hasCustomPrompt="1"/>
          </p:nvPr>
        </p:nvSpPr>
        <p:spPr>
          <a:xfrm>
            <a:off x="369095" y="1609344"/>
            <a:ext cx="3338096"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a:t>
            </a:r>
          </a:p>
        </p:txBody>
      </p:sp>
      <p:sp>
        <p:nvSpPr>
          <p:cNvPr id="6" name="H1">
            <a:extLst>
              <a:ext uri="{FF2B5EF4-FFF2-40B4-BE49-F238E27FC236}">
                <a16:creationId xmlns:a16="http://schemas.microsoft.com/office/drawing/2014/main" id="{8F88C33B-ECF2-988C-8E75-CC39190DAC8D}"/>
              </a:ext>
            </a:extLst>
          </p:cNvPr>
          <p:cNvSpPr>
            <a:spLocks noGrp="1"/>
          </p:cNvSpPr>
          <p:nvPr>
            <p:ph type="body" sz="quarter" idx="17" hasCustomPrompt="1"/>
          </p:nvPr>
        </p:nvSpPr>
        <p:spPr>
          <a:xfrm>
            <a:off x="4427349" y="1609344"/>
            <a:ext cx="3338096"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a:t>
            </a:r>
          </a:p>
        </p:txBody>
      </p:sp>
      <p:sp>
        <p:nvSpPr>
          <p:cNvPr id="4" name="H1">
            <a:extLst>
              <a:ext uri="{FF2B5EF4-FFF2-40B4-BE49-F238E27FC236}">
                <a16:creationId xmlns:a16="http://schemas.microsoft.com/office/drawing/2014/main" id="{29AE37CA-A1F1-31F1-BFC0-B3104AFEF1C6}"/>
              </a:ext>
            </a:extLst>
          </p:cNvPr>
          <p:cNvSpPr>
            <a:spLocks noGrp="1"/>
          </p:cNvSpPr>
          <p:nvPr>
            <p:ph type="body" sz="quarter" idx="19" hasCustomPrompt="1"/>
          </p:nvPr>
        </p:nvSpPr>
        <p:spPr>
          <a:xfrm>
            <a:off x="8485602" y="1609344"/>
            <a:ext cx="3338096"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a:t>
            </a:r>
          </a:p>
        </p:txBody>
      </p:sp>
      <p:sp>
        <p:nvSpPr>
          <p:cNvPr id="12" name="Text Placeholder 11">
            <a:extLst>
              <a:ext uri="{FF2B5EF4-FFF2-40B4-BE49-F238E27FC236}">
                <a16:creationId xmlns:a16="http://schemas.microsoft.com/office/drawing/2014/main" id="{B4FC8352-98B1-19B7-91E1-89A0CD8A4302}"/>
              </a:ext>
            </a:extLst>
          </p:cNvPr>
          <p:cNvSpPr>
            <a:spLocks noGrp="1"/>
          </p:cNvSpPr>
          <p:nvPr>
            <p:ph type="body" sz="quarter" idx="20"/>
          </p:nvPr>
        </p:nvSpPr>
        <p:spPr>
          <a:xfrm>
            <a:off x="370266" y="2257425"/>
            <a:ext cx="3336925" cy="3879850"/>
          </a:xfrm>
        </p:spPr>
        <p:txBody>
          <a:bodyPr/>
          <a:lstStyle>
            <a:lvl2pPr>
              <a:buSzPct val="90000"/>
              <a:defRPr/>
            </a:lvl2pPr>
            <a:lvl3pPr>
              <a:buSzPct val="8000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D5BF00F9-4AF0-B2F0-3EDD-9077E5E1406A}"/>
              </a:ext>
            </a:extLst>
          </p:cNvPr>
          <p:cNvSpPr>
            <a:spLocks noGrp="1"/>
          </p:cNvSpPr>
          <p:nvPr>
            <p:ph type="body" sz="quarter" idx="21"/>
          </p:nvPr>
        </p:nvSpPr>
        <p:spPr>
          <a:xfrm>
            <a:off x="4429648" y="2257425"/>
            <a:ext cx="3336925" cy="3879850"/>
          </a:xfrm>
        </p:spPr>
        <p:txBody>
          <a:bodyPr/>
          <a:lstStyle>
            <a:lvl2pPr>
              <a:buSzPct val="90000"/>
              <a:defRPr/>
            </a:lvl2pPr>
            <a:lvl3pPr>
              <a:buSzPct val="8000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a:extLst>
              <a:ext uri="{FF2B5EF4-FFF2-40B4-BE49-F238E27FC236}">
                <a16:creationId xmlns:a16="http://schemas.microsoft.com/office/drawing/2014/main" id="{4B3011DA-2E3B-06A9-7072-ED50711D67A4}"/>
              </a:ext>
            </a:extLst>
          </p:cNvPr>
          <p:cNvSpPr>
            <a:spLocks noGrp="1"/>
          </p:cNvSpPr>
          <p:nvPr>
            <p:ph type="body" sz="quarter" idx="22"/>
          </p:nvPr>
        </p:nvSpPr>
        <p:spPr>
          <a:xfrm>
            <a:off x="8489030" y="2257425"/>
            <a:ext cx="3336925" cy="3879850"/>
          </a:xfrm>
        </p:spPr>
        <p:txBody>
          <a:bodyPr/>
          <a:lstStyle>
            <a:lvl2pPr>
              <a:buSzPct val="90000"/>
              <a:defRPr/>
            </a:lvl2pPr>
            <a:lvl3pPr>
              <a:buSzPct val="8000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415476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Red Title | Subtitle | Two column">
    <p:bg>
      <p:bgPr>
        <a:solidFill>
          <a:schemeClr val="bg2"/>
        </a:solidFill>
        <a:effectLst/>
      </p:bgPr>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7DB111BC-AE64-2C3D-C226-286896D8B8ED}"/>
              </a:ext>
              <a:ext uri="{C183D7F6-B498-43B3-948B-1728B52AA6E4}">
                <adec:decorative xmlns:adec="http://schemas.microsoft.com/office/drawing/2017/decorative" val="1"/>
              </a:ext>
            </a:extLst>
          </p:cNvPr>
          <p:cNvSpPr/>
          <p:nvPr userDrawn="1"/>
        </p:nvSpPr>
        <p:spPr>
          <a:xfrm>
            <a:off x="0" y="0"/>
            <a:ext cx="12193588" cy="137885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54603" cy="576000"/>
          </a:xfrm>
        </p:spPr>
        <p:txBody>
          <a:bodyPr/>
          <a:lstStyle>
            <a:lvl1pPr>
              <a:defRPr b="1">
                <a:solidFill>
                  <a:schemeClr val="bg1"/>
                </a:solidFill>
                <a:latin typeface="Taub Sans Text" pitchFamily="2" charset="77"/>
                <a:ea typeface="Taub Sans Text"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1454603" cy="328295"/>
          </a:xfrm>
          <a:prstGeom prst="rect">
            <a:avLst/>
          </a:prstGeom>
        </p:spPr>
        <p:txBody>
          <a:bodyPr/>
          <a:lstStyle>
            <a:lvl1pPr>
              <a:defRPr sz="2000">
                <a:solidFill>
                  <a:schemeClr val="bg1"/>
                </a:solidFill>
                <a:latin typeface="Taub Sans Text" pitchFamily="2" charset="77"/>
                <a:ea typeface="Taub Sans Text" pitchFamily="2" charset="77"/>
              </a:defRPr>
            </a:lvl1pPr>
            <a:lvl4pPr>
              <a:defRPr/>
            </a:lvl4pPr>
          </a:lstStyle>
          <a:p>
            <a:pPr lvl="0"/>
            <a:r>
              <a:rPr lang="en-US" dirty="0"/>
              <a:t>Subtitle in sentence case, 20-pt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783080"/>
            <a:ext cx="11454601"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369098" y="2423082"/>
            <a:ext cx="4973478" cy="3621168"/>
          </a:xfrm>
        </p:spPr>
        <p:txBody>
          <a:bodyPr/>
          <a:lstStyle>
            <a:lvl1pPr>
              <a:defRPr sz="1400">
                <a:solidFill>
                  <a:schemeClr val="tx1"/>
                </a:solidFill>
                <a:latin typeface="Taub Sans Text" pitchFamily="2" charset="77"/>
                <a:ea typeface="Taub Sans Text" pitchFamily="2" charset="77"/>
              </a:defRPr>
            </a:lvl1pPr>
            <a:lvl2pPr>
              <a:buSzPct val="90000"/>
              <a:defRPr sz="1400">
                <a:solidFill>
                  <a:schemeClr val="tx1"/>
                </a:solidFill>
                <a:latin typeface="Taub Sans Text" pitchFamily="2" charset="77"/>
                <a:ea typeface="Taub Sans Text" pitchFamily="2" charset="77"/>
              </a:defRPr>
            </a:lvl2pPr>
            <a:lvl3pPr>
              <a:buSzPct val="90000"/>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aragraph">
            <a:extLst>
              <a:ext uri="{FF2B5EF4-FFF2-40B4-BE49-F238E27FC236}">
                <a16:creationId xmlns:a16="http://schemas.microsoft.com/office/drawing/2014/main" id="{7281B77C-D606-8C6E-B85F-62B5E7C78EE9}"/>
              </a:ext>
            </a:extLst>
          </p:cNvPr>
          <p:cNvSpPr>
            <a:spLocks noGrp="1"/>
          </p:cNvSpPr>
          <p:nvPr>
            <p:ph type="body" sz="quarter" idx="16"/>
          </p:nvPr>
        </p:nvSpPr>
        <p:spPr>
          <a:xfrm>
            <a:off x="6851014" y="2423082"/>
            <a:ext cx="4974336" cy="3621168"/>
          </a:xfrm>
        </p:spPr>
        <p:txBody>
          <a:bodyPr/>
          <a:lstStyle>
            <a:lvl1pPr>
              <a:defRPr sz="1400">
                <a:solidFill>
                  <a:schemeClr val="tx1"/>
                </a:solidFill>
                <a:latin typeface="Taub Sans Text" pitchFamily="2" charset="77"/>
                <a:ea typeface="Taub Sans Text" pitchFamily="2" charset="77"/>
              </a:defRPr>
            </a:lvl1pPr>
            <a:lvl2pPr>
              <a:buSzPct val="90000"/>
              <a:defRPr sz="1400">
                <a:solidFill>
                  <a:schemeClr val="tx1"/>
                </a:solidFill>
                <a:latin typeface="Taub Sans Text" pitchFamily="2" charset="77"/>
                <a:ea typeface="Taub Sans Text" pitchFamily="2" charset="77"/>
              </a:defRPr>
            </a:lvl2pPr>
            <a:lvl3pPr>
              <a:buSzPct val="90000"/>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624624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Red Title | One column Large">
    <p:bg>
      <p:bgPr>
        <a:solidFill>
          <a:schemeClr val="bg2"/>
        </a:solidFill>
        <a:effectLst/>
      </p:bgPr>
    </p:bg>
    <p:spTree>
      <p:nvGrpSpPr>
        <p:cNvPr id="1" name=""/>
        <p:cNvGrpSpPr/>
        <p:nvPr/>
      </p:nvGrpSpPr>
      <p:grpSpPr>
        <a:xfrm>
          <a:off x="0" y="0"/>
          <a:ext cx="0" cy="0"/>
          <a:chOff x="0" y="0"/>
          <a:chExt cx="0" cy="0"/>
        </a:xfrm>
      </p:grpSpPr>
      <p:sp>
        <p:nvSpPr>
          <p:cNvPr id="3" name="Background">
            <a:extLst>
              <a:ext uri="{FF2B5EF4-FFF2-40B4-BE49-F238E27FC236}">
                <a16:creationId xmlns:a16="http://schemas.microsoft.com/office/drawing/2014/main" id="{7B8BF044-5190-FB9B-331D-30CA4F935A22}"/>
              </a:ext>
              <a:ext uri="{C183D7F6-B498-43B3-948B-1728B52AA6E4}">
                <adec:decorative xmlns:adec="http://schemas.microsoft.com/office/drawing/2017/decorative" val="1"/>
              </a:ext>
            </a:extLst>
          </p:cNvPr>
          <p:cNvSpPr/>
          <p:nvPr userDrawn="1"/>
        </p:nvSpPr>
        <p:spPr>
          <a:xfrm>
            <a:off x="0" y="0"/>
            <a:ext cx="12193588" cy="1143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54603" cy="576000"/>
          </a:xfrm>
        </p:spPr>
        <p:txBody>
          <a:bodyPr/>
          <a:lstStyle>
            <a:lvl1pPr>
              <a:defRPr b="1">
                <a:solidFill>
                  <a:schemeClr val="bg1"/>
                </a:solidFill>
                <a:latin typeface="Taub Sans Text" pitchFamily="2" charset="77"/>
                <a:ea typeface="Taub Sans Text" pitchFamily="2" charset="77"/>
              </a:defRPr>
            </a:lvl1pPr>
          </a:lstStyle>
          <a:p>
            <a:r>
              <a:rPr lang="en-US" dirty="0"/>
              <a:t>HEADLINE IN ALL CAPS, 36-PT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2118831"/>
            <a:ext cx="9724929"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946399"/>
            <a:ext cx="9724929" cy="3038475"/>
          </a:xfrm>
        </p:spPr>
        <p:txBody>
          <a:bodyPr/>
          <a:lstStyle>
            <a:lvl1pPr>
              <a:defRPr sz="1800">
                <a:solidFill>
                  <a:schemeClr val="tx1"/>
                </a:solidFill>
                <a:latin typeface="Taub Sans Text" pitchFamily="2" charset="77"/>
                <a:ea typeface="Taub Sans Text" pitchFamily="2" charset="77"/>
              </a:defRPr>
            </a:lvl1pPr>
            <a:lvl2pPr>
              <a:buSzPct val="90000"/>
              <a:defRPr sz="1800">
                <a:solidFill>
                  <a:schemeClr val="tx1"/>
                </a:solidFill>
                <a:latin typeface="Taub Sans Text" pitchFamily="2" charset="77"/>
                <a:ea typeface="Taub Sans Text" pitchFamily="2" charset="77"/>
              </a:defRPr>
            </a:lvl2pPr>
            <a:lvl3pPr>
              <a:buSzPct val="80000"/>
              <a:defRPr sz="1800">
                <a:solidFill>
                  <a:schemeClr val="tx1"/>
                </a:solidFill>
                <a:latin typeface="Taub Sans Text" pitchFamily="2" charset="77"/>
                <a:ea typeface="Taub Sans Text" pitchFamily="2" charset="77"/>
              </a:defRPr>
            </a:lvl3pPr>
            <a:lvl4pPr>
              <a:defRPr sz="1800">
                <a:solidFill>
                  <a:schemeClr val="tx1"/>
                </a:solidFill>
                <a:latin typeface="Taub Sans Text" pitchFamily="2" charset="77"/>
                <a:ea typeface="Taub Sans Text" pitchFamily="2" charset="77"/>
              </a:defRPr>
            </a:lvl4pPr>
            <a:lvl5pPr>
              <a:defRPr sz="20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909296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Red Title | Two columns">
    <p:bg>
      <p:bgPr>
        <a:solidFill>
          <a:schemeClr val="bg2"/>
        </a:solidFill>
        <a:effectLst/>
      </p:bgPr>
    </p:bg>
    <p:spTree>
      <p:nvGrpSpPr>
        <p:cNvPr id="1" name=""/>
        <p:cNvGrpSpPr/>
        <p:nvPr/>
      </p:nvGrpSpPr>
      <p:grpSpPr>
        <a:xfrm>
          <a:off x="0" y="0"/>
          <a:ext cx="0" cy="0"/>
          <a:chOff x="0" y="0"/>
          <a:chExt cx="0" cy="0"/>
        </a:xfrm>
      </p:grpSpPr>
      <p:sp>
        <p:nvSpPr>
          <p:cNvPr id="3" name="Background">
            <a:extLst>
              <a:ext uri="{FF2B5EF4-FFF2-40B4-BE49-F238E27FC236}">
                <a16:creationId xmlns:a16="http://schemas.microsoft.com/office/drawing/2014/main" id="{7B8BF044-5190-FB9B-331D-30CA4F935A22}"/>
              </a:ext>
              <a:ext uri="{C183D7F6-B498-43B3-948B-1728B52AA6E4}">
                <adec:decorative xmlns:adec="http://schemas.microsoft.com/office/drawing/2017/decorative" val="1"/>
              </a:ext>
            </a:extLst>
          </p:cNvPr>
          <p:cNvSpPr/>
          <p:nvPr userDrawn="1"/>
        </p:nvSpPr>
        <p:spPr>
          <a:xfrm>
            <a:off x="0" y="0"/>
            <a:ext cx="12193588" cy="1143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54603" cy="576000"/>
          </a:xfrm>
        </p:spPr>
        <p:txBody>
          <a:bodyPr/>
          <a:lstStyle>
            <a:lvl1pPr>
              <a:defRPr b="1">
                <a:solidFill>
                  <a:schemeClr val="bg1"/>
                </a:solidFill>
                <a:latin typeface="Taub Sans Text" pitchFamily="2" charset="77"/>
                <a:ea typeface="Taub Sans Text" pitchFamily="2" charset="77"/>
              </a:defRPr>
            </a:lvl1pPr>
          </a:lstStyle>
          <a:p>
            <a:r>
              <a:rPr lang="en-US" dirty="0"/>
              <a:t>HEADLINE IN ALL CAPS, 36-PT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2118831"/>
            <a:ext cx="11454601"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369096" y="2946399"/>
            <a:ext cx="5093208" cy="3097851"/>
          </a:xfrm>
        </p:spPr>
        <p:txBody>
          <a:bodyPr/>
          <a:lstStyle>
            <a:lvl1pPr>
              <a:defRPr sz="1400">
                <a:solidFill>
                  <a:schemeClr val="tx1"/>
                </a:solidFill>
                <a:latin typeface="Taub Sans Text" pitchFamily="2" charset="77"/>
                <a:ea typeface="Taub Sans Text" pitchFamily="2" charset="77"/>
              </a:defRPr>
            </a:lvl1pPr>
            <a:lvl2pPr>
              <a:buSzPct val="90000"/>
              <a:defRPr sz="1400">
                <a:solidFill>
                  <a:schemeClr val="tx1"/>
                </a:solidFill>
                <a:latin typeface="Taub Sans Text" pitchFamily="2" charset="77"/>
                <a:ea typeface="Taub Sans Text" pitchFamily="2" charset="77"/>
              </a:defRPr>
            </a:lvl2pPr>
            <a:lvl3pPr>
              <a:buSzPct val="80000"/>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aragraph">
            <a:extLst>
              <a:ext uri="{FF2B5EF4-FFF2-40B4-BE49-F238E27FC236}">
                <a16:creationId xmlns:a16="http://schemas.microsoft.com/office/drawing/2014/main" id="{57D57BFC-A1C2-81B8-30E7-A2B377F3EDF9}"/>
              </a:ext>
            </a:extLst>
          </p:cNvPr>
          <p:cNvSpPr>
            <a:spLocks noGrp="1"/>
          </p:cNvSpPr>
          <p:nvPr>
            <p:ph type="body" sz="quarter" idx="17"/>
          </p:nvPr>
        </p:nvSpPr>
        <p:spPr>
          <a:xfrm>
            <a:off x="6729459" y="2946399"/>
            <a:ext cx="5094239" cy="3097851"/>
          </a:xfrm>
        </p:spPr>
        <p:txBody>
          <a:bodyPr/>
          <a:lstStyle>
            <a:lvl1pPr>
              <a:defRPr sz="1400">
                <a:solidFill>
                  <a:schemeClr val="tx1"/>
                </a:solidFill>
                <a:latin typeface="Taub Sans Text" pitchFamily="2" charset="77"/>
                <a:ea typeface="Taub Sans Text" pitchFamily="2" charset="77"/>
              </a:defRPr>
            </a:lvl1pPr>
            <a:lvl2pPr>
              <a:buSzPct val="90000"/>
              <a:defRPr sz="1400">
                <a:solidFill>
                  <a:schemeClr val="tx1"/>
                </a:solidFill>
                <a:latin typeface="Taub Sans Text" pitchFamily="2" charset="77"/>
                <a:ea typeface="Taub Sans Text" pitchFamily="2" charset="77"/>
              </a:defRPr>
            </a:lvl2pPr>
            <a:lvl3pPr>
              <a:buSzPct val="80000"/>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488343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 One column Large">
    <p:bg>
      <p:bgPr>
        <a:solidFill>
          <a:schemeClr val="bg2"/>
        </a:solidFill>
        <a:effectLst/>
      </p:bgPr>
    </p:bg>
    <p:spTree>
      <p:nvGrpSpPr>
        <p:cNvPr id="1" name=""/>
        <p:cNvGrpSpPr/>
        <p:nvPr/>
      </p:nvGrpSpPr>
      <p:grpSpPr>
        <a:xfrm>
          <a:off x="0" y="0"/>
          <a:ext cx="0" cy="0"/>
          <a:chOff x="0" y="0"/>
          <a:chExt cx="0" cy="0"/>
        </a:xfrm>
      </p:grpSpPr>
      <p:sp>
        <p:nvSpPr>
          <p:cNvPr id="8" name="Slide 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54603" cy="576000"/>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458431"/>
            <a:ext cx="9226295"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Text Placeholder">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106613"/>
            <a:ext cx="9226295" cy="3878262"/>
          </a:xfrm>
        </p:spPr>
        <p:txBody>
          <a:bodyPr/>
          <a:lstStyle>
            <a:lvl1pPr>
              <a:defRPr sz="1800">
                <a:solidFill>
                  <a:schemeClr val="tx1"/>
                </a:solidFill>
                <a:latin typeface="Taub Sans Text" pitchFamily="2" charset="77"/>
                <a:ea typeface="Taub Sans Text" pitchFamily="2" charset="77"/>
              </a:defRPr>
            </a:lvl1pPr>
            <a:lvl2pPr>
              <a:buSzPct val="90000"/>
              <a:defRPr sz="1800">
                <a:solidFill>
                  <a:schemeClr val="tx1"/>
                </a:solidFill>
                <a:latin typeface="Taub Sans Text" pitchFamily="2" charset="77"/>
                <a:ea typeface="Taub Sans Text" pitchFamily="2" charset="77"/>
              </a:defRPr>
            </a:lvl2pPr>
            <a:lvl3pPr>
              <a:buSzPct val="80000"/>
              <a:defRPr sz="1800">
                <a:solidFill>
                  <a:schemeClr val="tx1"/>
                </a:solidFill>
                <a:latin typeface="Taub Sans Text" pitchFamily="2" charset="77"/>
                <a:ea typeface="Taub Sans Text" pitchFamily="2" charset="77"/>
              </a:defRPr>
            </a:lvl3pPr>
            <a:lvl4pPr>
              <a:defRPr sz="1800">
                <a:solidFill>
                  <a:schemeClr val="tx1"/>
                </a:solidFill>
                <a:latin typeface="Taub Sans Text" pitchFamily="2" charset="77"/>
                <a:ea typeface="Taub Sans Text" pitchFamily="2" charset="77"/>
              </a:defRPr>
            </a:lvl4pPr>
            <a:lvl5pPr>
              <a:defRPr sz="20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182154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 Two column A">
    <p:bg>
      <p:bgPr>
        <a:solidFill>
          <a:schemeClr val="bg2"/>
        </a:solidFill>
        <a:effectLst/>
      </p:bgPr>
    </p:bg>
    <p:spTree>
      <p:nvGrpSpPr>
        <p:cNvPr id="1" name=""/>
        <p:cNvGrpSpPr/>
        <p:nvPr/>
      </p:nvGrpSpPr>
      <p:grpSpPr>
        <a:xfrm>
          <a:off x="0" y="0"/>
          <a:ext cx="0" cy="0"/>
          <a:chOff x="0" y="0"/>
          <a:chExt cx="0" cy="0"/>
        </a:xfrm>
      </p:grpSpPr>
      <p:sp>
        <p:nvSpPr>
          <p:cNvPr id="8" name="Slide 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54603" cy="576000"/>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458431"/>
            <a:ext cx="11454602"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Text Placeholder">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106613"/>
            <a:ext cx="5065713" cy="3621088"/>
          </a:xfrm>
        </p:spPr>
        <p:txBody>
          <a:bodyPr/>
          <a:lstStyle>
            <a:lvl1pPr>
              <a:defRPr sz="1400">
                <a:solidFill>
                  <a:schemeClr val="tx1"/>
                </a:solidFill>
                <a:latin typeface="Taub Sans Text" pitchFamily="2" charset="77"/>
                <a:ea typeface="Taub Sans Text" pitchFamily="2" charset="77"/>
              </a:defRPr>
            </a:lvl1pPr>
            <a:lvl2pPr>
              <a:buSzPct val="90000"/>
              <a:defRPr sz="1400">
                <a:solidFill>
                  <a:schemeClr val="tx1"/>
                </a:solidFill>
                <a:latin typeface="Taub Sans Text" pitchFamily="2" charset="77"/>
                <a:ea typeface="Taub Sans Text" pitchFamily="2" charset="77"/>
              </a:defRPr>
            </a:lvl2pPr>
            <a:lvl3pPr>
              <a:buSzPct val="80000"/>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a:extLst>
              <a:ext uri="{FF2B5EF4-FFF2-40B4-BE49-F238E27FC236}">
                <a16:creationId xmlns:a16="http://schemas.microsoft.com/office/drawing/2014/main" id="{323A2C92-793A-4928-EBD2-DB370E50AEF3}"/>
              </a:ext>
            </a:extLst>
          </p:cNvPr>
          <p:cNvSpPr>
            <a:spLocks noGrp="1"/>
          </p:cNvSpPr>
          <p:nvPr>
            <p:ph type="body" sz="quarter" idx="15"/>
          </p:nvPr>
        </p:nvSpPr>
        <p:spPr>
          <a:xfrm>
            <a:off x="6756644" y="2106613"/>
            <a:ext cx="5065713" cy="3621088"/>
          </a:xfrm>
        </p:spPr>
        <p:txBody>
          <a:bodyPr/>
          <a:lstStyle>
            <a:lvl1pPr>
              <a:defRPr sz="1400">
                <a:solidFill>
                  <a:schemeClr val="tx1"/>
                </a:solidFill>
                <a:latin typeface="Taub Sans Text" pitchFamily="2" charset="77"/>
                <a:ea typeface="Taub Sans Text" pitchFamily="2" charset="77"/>
              </a:defRPr>
            </a:lvl1pPr>
            <a:lvl2pPr>
              <a:buSzPct val="90000"/>
              <a:defRPr sz="1400">
                <a:solidFill>
                  <a:schemeClr val="tx1"/>
                </a:solidFill>
                <a:latin typeface="Taub Sans Text" pitchFamily="2" charset="77"/>
                <a:ea typeface="Taub Sans Text" pitchFamily="2" charset="77"/>
              </a:defRPr>
            </a:lvl2pPr>
            <a:lvl3pPr>
              <a:buSzPct val="80000"/>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864754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Red Title | Two column">
    <p:bg>
      <p:bgPr>
        <a:solidFill>
          <a:schemeClr val="bg2"/>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1CA706FC-354B-1CE0-5712-11E1B0D1110A}"/>
              </a:ext>
              <a:ext uri="{C183D7F6-B498-43B3-948B-1728B52AA6E4}">
                <adec:decorative xmlns:adec="http://schemas.microsoft.com/office/drawing/2017/decorative" val="1"/>
              </a:ext>
            </a:extLst>
          </p:cNvPr>
          <p:cNvSpPr/>
          <p:nvPr userDrawn="1"/>
        </p:nvSpPr>
        <p:spPr>
          <a:xfrm>
            <a:off x="1" y="0"/>
            <a:ext cx="12193588" cy="1092199"/>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54603" cy="576000"/>
          </a:xfrm>
        </p:spPr>
        <p:txBody>
          <a:bodyPr/>
          <a:lstStyle>
            <a:lvl1pPr>
              <a:defRPr b="1">
                <a:solidFill>
                  <a:schemeClr val="bg1"/>
                </a:solidFill>
                <a:latin typeface="Taub Sans Text" pitchFamily="2" charset="77"/>
                <a:ea typeface="Taub Sans Text"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458431"/>
            <a:ext cx="11454602"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3" name="Text Placeholder">
            <a:extLst>
              <a:ext uri="{FF2B5EF4-FFF2-40B4-BE49-F238E27FC236}">
                <a16:creationId xmlns:a16="http://schemas.microsoft.com/office/drawing/2014/main" id="{D35FA118-1C57-E6BF-8315-968A5875EF63}"/>
              </a:ext>
            </a:extLst>
          </p:cNvPr>
          <p:cNvSpPr>
            <a:spLocks noGrp="1"/>
          </p:cNvSpPr>
          <p:nvPr>
            <p:ph type="body" sz="quarter" idx="15"/>
          </p:nvPr>
        </p:nvSpPr>
        <p:spPr>
          <a:xfrm>
            <a:off x="369097" y="2106613"/>
            <a:ext cx="5065713" cy="3621088"/>
          </a:xfrm>
        </p:spPr>
        <p:txBody>
          <a:bodyPr/>
          <a:lstStyle>
            <a:lvl1pPr>
              <a:defRPr sz="1400">
                <a:solidFill>
                  <a:schemeClr val="tx1"/>
                </a:solidFill>
                <a:latin typeface="Taub Sans Text" pitchFamily="2" charset="77"/>
                <a:ea typeface="Taub Sans Text" pitchFamily="2" charset="77"/>
              </a:defRPr>
            </a:lvl1pPr>
            <a:lvl2pPr>
              <a:defRPr sz="1400">
                <a:solidFill>
                  <a:schemeClr val="tx1"/>
                </a:solidFill>
                <a:latin typeface="Taub Sans Text" pitchFamily="2" charset="77"/>
                <a:ea typeface="Taub Sans Text" pitchFamily="2" charset="77"/>
              </a:defRPr>
            </a:lvl2pPr>
            <a:lvl3pPr>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a:extLst>
              <a:ext uri="{FF2B5EF4-FFF2-40B4-BE49-F238E27FC236}">
                <a16:creationId xmlns:a16="http://schemas.microsoft.com/office/drawing/2014/main" id="{07A0B589-95D9-447A-A108-F0E52DDDB276}"/>
              </a:ext>
            </a:extLst>
          </p:cNvPr>
          <p:cNvSpPr>
            <a:spLocks noGrp="1"/>
          </p:cNvSpPr>
          <p:nvPr>
            <p:ph type="body" sz="quarter" idx="16"/>
          </p:nvPr>
        </p:nvSpPr>
        <p:spPr>
          <a:xfrm>
            <a:off x="6756644" y="2106613"/>
            <a:ext cx="5065713" cy="3621088"/>
          </a:xfrm>
        </p:spPr>
        <p:txBody>
          <a:bodyPr/>
          <a:lstStyle>
            <a:lvl1pPr>
              <a:defRPr sz="1400">
                <a:solidFill>
                  <a:schemeClr val="tx1"/>
                </a:solidFill>
                <a:latin typeface="Taub Sans Text" pitchFamily="2" charset="77"/>
                <a:ea typeface="Taub Sans Text" pitchFamily="2" charset="77"/>
              </a:defRPr>
            </a:lvl1pPr>
            <a:lvl2pPr>
              <a:defRPr sz="1400">
                <a:solidFill>
                  <a:schemeClr val="tx1"/>
                </a:solidFill>
                <a:latin typeface="Taub Sans Text" pitchFamily="2" charset="77"/>
                <a:ea typeface="Taub Sans Text" pitchFamily="2" charset="77"/>
              </a:defRPr>
            </a:lvl2pPr>
            <a:lvl3pPr>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172622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54603" cy="576000"/>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Tree>
    <p:extLst>
      <p:ext uri="{BB962C8B-B14F-4D97-AF65-F5344CB8AC3E}">
        <p14:creationId xmlns:p14="http://schemas.microsoft.com/office/powerpoint/2010/main" val="424601792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907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hoto A">
    <p:bg>
      <p:bgPr>
        <a:solidFill>
          <a:srgbClr val="F2F3F3"/>
        </a:solidFill>
        <a:effectLst/>
      </p:bgPr>
    </p:bg>
    <p:spTree>
      <p:nvGrpSpPr>
        <p:cNvPr id="1" name=""/>
        <p:cNvGrpSpPr/>
        <p:nvPr/>
      </p:nvGrpSpPr>
      <p:grpSpPr>
        <a:xfrm>
          <a:off x="0" y="0"/>
          <a:ext cx="0" cy="0"/>
          <a:chOff x="0" y="0"/>
          <a:chExt cx="0" cy="0"/>
        </a:xfrm>
      </p:grpSpPr>
      <p:sp>
        <p:nvSpPr>
          <p:cNvPr id="7" name="Image placeholder">
            <a:extLst>
              <a:ext uri="{FF2B5EF4-FFF2-40B4-BE49-F238E27FC236}">
                <a16:creationId xmlns:a16="http://schemas.microsoft.com/office/drawing/2014/main" id="{81DEE3DB-C513-70AF-EAC8-E0DD897DE999}"/>
              </a:ext>
              <a:ext uri="{C183D7F6-B498-43B3-948B-1728B52AA6E4}">
                <adec:decorative xmlns:adec="http://schemas.microsoft.com/office/drawing/2017/decorative" val="1"/>
              </a:ext>
            </a:extLst>
          </p:cNvPr>
          <p:cNvSpPr>
            <a:spLocks noGrp="1"/>
          </p:cNvSpPr>
          <p:nvPr>
            <p:ph type="pic" sz="quarter" idx="28"/>
          </p:nvPr>
        </p:nvSpPr>
        <p:spPr>
          <a:xfrm>
            <a:off x="7585023" y="-1"/>
            <a:ext cx="4608565" cy="6857999"/>
          </a:xfrm>
          <a:prstGeom prst="rect">
            <a:avLst/>
          </a:prstGeom>
        </p:spPr>
        <p:txBody>
          <a:bodyPr anchor="ctr"/>
          <a:lstStyle>
            <a:lvl1pPr algn="ctr">
              <a:defRPr b="0" i="0">
                <a:solidFill>
                  <a:schemeClr val="tx1"/>
                </a:solidFill>
                <a:latin typeface="Taub Sans Office" pitchFamily="2" charset="77"/>
                <a:ea typeface="Taub Sans Office" pitchFamily="2" charset="77"/>
              </a:defRPr>
            </a:lvl1pPr>
          </a:lstStyle>
          <a:p>
            <a:endParaRPr lang="es-AR" dirty="0"/>
          </a:p>
        </p:txBody>
      </p:sp>
      <p:sp>
        <p:nvSpPr>
          <p:cNvPr id="2" name="Slide title">
            <a:extLst>
              <a:ext uri="{FF2B5EF4-FFF2-40B4-BE49-F238E27FC236}">
                <a16:creationId xmlns:a16="http://schemas.microsoft.com/office/drawing/2014/main" id="{698C67BF-7318-D25D-D6E5-9A0420CF4C41}"/>
              </a:ext>
            </a:extLst>
          </p:cNvPr>
          <p:cNvSpPr>
            <a:spLocks noGrp="1"/>
          </p:cNvSpPr>
          <p:nvPr>
            <p:ph type="title" hasCustomPrompt="1"/>
          </p:nvPr>
        </p:nvSpPr>
        <p:spPr>
          <a:xfrm>
            <a:off x="369097" y="361170"/>
            <a:ext cx="2667614" cy="817753"/>
          </a:xfrm>
          <a:noFill/>
        </p:spPr>
        <p:txBody>
          <a:bodyPr wrap="none">
            <a:noAutofit/>
          </a:bodyPr>
          <a:lstStyle>
            <a:lvl1pPr>
              <a:defRPr sz="4800" b="1" i="0">
                <a:solidFill>
                  <a:schemeClr val="tx1"/>
                </a:solidFill>
                <a:latin typeface="+mj-lt"/>
                <a:ea typeface="Taub Sans Office" pitchFamily="2" charset="77"/>
              </a:defRPr>
            </a:lvl1pPr>
          </a:lstStyle>
          <a:p>
            <a:r>
              <a:rPr lang="en-US" dirty="0"/>
              <a:t>AGENDA</a:t>
            </a:r>
          </a:p>
        </p:txBody>
      </p:sp>
      <p:sp>
        <p:nvSpPr>
          <p:cNvPr id="3" name="Numbers">
            <a:extLst>
              <a:ext uri="{FF2B5EF4-FFF2-40B4-BE49-F238E27FC236}">
                <a16:creationId xmlns:a16="http://schemas.microsoft.com/office/drawing/2014/main" id="{0F9F8931-89FC-D2C9-D0D4-5FEE44BEABD2}"/>
              </a:ext>
              <a:ext uri="{C183D7F6-B498-43B3-948B-1728B52AA6E4}">
                <adec:decorative xmlns:adec="http://schemas.microsoft.com/office/drawing/2017/decorative" val="1"/>
              </a:ext>
            </a:extLst>
          </p:cNvPr>
          <p:cNvSpPr>
            <a:spLocks noGrp="1"/>
          </p:cNvSpPr>
          <p:nvPr>
            <p:ph type="body" sz="quarter" idx="29" hasCustomPrompt="1"/>
          </p:nvPr>
        </p:nvSpPr>
        <p:spPr>
          <a:xfrm>
            <a:off x="369097" y="1767990"/>
            <a:ext cx="711200" cy="692288"/>
          </a:xfrm>
        </p:spPr>
        <p:txBody>
          <a:bodyPr/>
          <a:lstStyle>
            <a:lvl1pPr>
              <a:spcBef>
                <a:spcPts val="0"/>
              </a:spcBef>
              <a:spcAft>
                <a:spcPts val="600"/>
              </a:spcAft>
              <a:defRPr sz="4800" b="1" i="0">
                <a:solidFill>
                  <a:schemeClr val="tx2"/>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01</a:t>
            </a:r>
          </a:p>
        </p:txBody>
      </p:sp>
      <p:sp>
        <p:nvSpPr>
          <p:cNvPr id="5" name="Theme list">
            <a:extLst>
              <a:ext uri="{FF2B5EF4-FFF2-40B4-BE49-F238E27FC236}">
                <a16:creationId xmlns:a16="http://schemas.microsoft.com/office/drawing/2014/main" id="{6028AD51-F8E9-F034-BE98-BAF7153D4B0C}"/>
              </a:ext>
            </a:extLst>
          </p:cNvPr>
          <p:cNvSpPr>
            <a:spLocks noGrp="1"/>
          </p:cNvSpPr>
          <p:nvPr>
            <p:ph type="body" sz="quarter" idx="30" hasCustomPrompt="1"/>
          </p:nvPr>
        </p:nvSpPr>
        <p:spPr>
          <a:xfrm>
            <a:off x="1272207" y="2114135"/>
            <a:ext cx="5033590" cy="333189"/>
          </a:xfrm>
        </p:spPr>
        <p:txBody>
          <a:bodyPr/>
          <a:lstStyle>
            <a:lvl1pPr>
              <a:lnSpc>
                <a:spcPts val="2540"/>
              </a:lnSpc>
              <a:spcBef>
                <a:spcPts val="0"/>
              </a:spcBef>
              <a:spcAft>
                <a:spcPts val="3800"/>
              </a:spcAft>
              <a:defRPr sz="2200" b="0" i="0">
                <a:solidFill>
                  <a:schemeClr val="tx1"/>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Theme 1</a:t>
            </a:r>
          </a:p>
        </p:txBody>
      </p:sp>
      <p:sp>
        <p:nvSpPr>
          <p:cNvPr id="11" name="Numbers">
            <a:extLst>
              <a:ext uri="{FF2B5EF4-FFF2-40B4-BE49-F238E27FC236}">
                <a16:creationId xmlns:a16="http://schemas.microsoft.com/office/drawing/2014/main" id="{8A089B20-DC81-6F74-D06E-37AAD0066D39}"/>
              </a:ext>
              <a:ext uri="{C183D7F6-B498-43B3-948B-1728B52AA6E4}">
                <adec:decorative xmlns:adec="http://schemas.microsoft.com/office/drawing/2017/decorative" val="1"/>
              </a:ext>
            </a:extLst>
          </p:cNvPr>
          <p:cNvSpPr>
            <a:spLocks noGrp="1"/>
          </p:cNvSpPr>
          <p:nvPr>
            <p:ph type="body" sz="quarter" idx="31" hasCustomPrompt="1"/>
          </p:nvPr>
        </p:nvSpPr>
        <p:spPr>
          <a:xfrm>
            <a:off x="369097" y="2575174"/>
            <a:ext cx="711200" cy="692288"/>
          </a:xfrm>
        </p:spPr>
        <p:txBody>
          <a:bodyPr/>
          <a:lstStyle>
            <a:lvl1pPr>
              <a:spcBef>
                <a:spcPts val="0"/>
              </a:spcBef>
              <a:spcAft>
                <a:spcPts val="600"/>
              </a:spcAft>
              <a:defRPr sz="4800" b="1" i="0">
                <a:solidFill>
                  <a:schemeClr val="tx2"/>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02</a:t>
            </a:r>
          </a:p>
        </p:txBody>
      </p:sp>
      <p:sp>
        <p:nvSpPr>
          <p:cNvPr id="12" name="Numbers">
            <a:extLst>
              <a:ext uri="{FF2B5EF4-FFF2-40B4-BE49-F238E27FC236}">
                <a16:creationId xmlns:a16="http://schemas.microsoft.com/office/drawing/2014/main" id="{B2DAE467-5D1F-E980-6E1E-43BA93B4E66A}"/>
              </a:ext>
              <a:ext uri="{C183D7F6-B498-43B3-948B-1728B52AA6E4}">
                <adec:decorative xmlns:adec="http://schemas.microsoft.com/office/drawing/2017/decorative" val="1"/>
              </a:ext>
            </a:extLst>
          </p:cNvPr>
          <p:cNvSpPr>
            <a:spLocks noGrp="1"/>
          </p:cNvSpPr>
          <p:nvPr>
            <p:ph type="body" sz="quarter" idx="32" hasCustomPrompt="1"/>
          </p:nvPr>
        </p:nvSpPr>
        <p:spPr>
          <a:xfrm>
            <a:off x="369097" y="3388779"/>
            <a:ext cx="711200" cy="692288"/>
          </a:xfrm>
        </p:spPr>
        <p:txBody>
          <a:bodyPr/>
          <a:lstStyle>
            <a:lvl1pPr>
              <a:spcBef>
                <a:spcPts val="0"/>
              </a:spcBef>
              <a:spcAft>
                <a:spcPts val="600"/>
              </a:spcAft>
              <a:defRPr sz="4800" b="1" i="0">
                <a:solidFill>
                  <a:schemeClr val="tx2"/>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03</a:t>
            </a:r>
          </a:p>
        </p:txBody>
      </p:sp>
      <p:sp>
        <p:nvSpPr>
          <p:cNvPr id="13" name="Numbers">
            <a:extLst>
              <a:ext uri="{FF2B5EF4-FFF2-40B4-BE49-F238E27FC236}">
                <a16:creationId xmlns:a16="http://schemas.microsoft.com/office/drawing/2014/main" id="{0057D47B-973E-76DC-B2E8-9A36E0BDF0AB}"/>
              </a:ext>
              <a:ext uri="{C183D7F6-B498-43B3-948B-1728B52AA6E4}">
                <adec:decorative xmlns:adec="http://schemas.microsoft.com/office/drawing/2017/decorative" val="1"/>
              </a:ext>
            </a:extLst>
          </p:cNvPr>
          <p:cNvSpPr>
            <a:spLocks noGrp="1"/>
          </p:cNvSpPr>
          <p:nvPr>
            <p:ph type="body" sz="quarter" idx="33" hasCustomPrompt="1"/>
          </p:nvPr>
        </p:nvSpPr>
        <p:spPr>
          <a:xfrm>
            <a:off x="369097" y="4178325"/>
            <a:ext cx="711200" cy="692288"/>
          </a:xfrm>
        </p:spPr>
        <p:txBody>
          <a:bodyPr/>
          <a:lstStyle>
            <a:lvl1pPr>
              <a:spcBef>
                <a:spcPts val="0"/>
              </a:spcBef>
              <a:spcAft>
                <a:spcPts val="600"/>
              </a:spcAft>
              <a:defRPr sz="4800" b="1" i="0">
                <a:solidFill>
                  <a:schemeClr val="tx2"/>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04</a:t>
            </a:r>
          </a:p>
        </p:txBody>
      </p:sp>
      <p:sp>
        <p:nvSpPr>
          <p:cNvPr id="14" name="Numbers">
            <a:extLst>
              <a:ext uri="{FF2B5EF4-FFF2-40B4-BE49-F238E27FC236}">
                <a16:creationId xmlns:a16="http://schemas.microsoft.com/office/drawing/2014/main" id="{04EC5BD3-9563-8CB9-36FB-2E01965C7168}"/>
              </a:ext>
              <a:ext uri="{C183D7F6-B498-43B3-948B-1728B52AA6E4}">
                <adec:decorative xmlns:adec="http://schemas.microsoft.com/office/drawing/2017/decorative" val="1"/>
              </a:ext>
            </a:extLst>
          </p:cNvPr>
          <p:cNvSpPr>
            <a:spLocks noGrp="1"/>
          </p:cNvSpPr>
          <p:nvPr>
            <p:ph type="body" sz="quarter" idx="34" hasCustomPrompt="1"/>
          </p:nvPr>
        </p:nvSpPr>
        <p:spPr>
          <a:xfrm>
            <a:off x="369097" y="4989630"/>
            <a:ext cx="711200" cy="692288"/>
          </a:xfrm>
        </p:spPr>
        <p:txBody>
          <a:bodyPr/>
          <a:lstStyle>
            <a:lvl1pPr>
              <a:spcBef>
                <a:spcPts val="0"/>
              </a:spcBef>
              <a:spcAft>
                <a:spcPts val="600"/>
              </a:spcAft>
              <a:defRPr sz="4800" b="1" i="0">
                <a:solidFill>
                  <a:schemeClr val="tx2"/>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05</a:t>
            </a:r>
          </a:p>
        </p:txBody>
      </p:sp>
      <p:sp>
        <p:nvSpPr>
          <p:cNvPr id="15" name="Theme list">
            <a:extLst>
              <a:ext uri="{FF2B5EF4-FFF2-40B4-BE49-F238E27FC236}">
                <a16:creationId xmlns:a16="http://schemas.microsoft.com/office/drawing/2014/main" id="{4126DE2D-BB5B-CD93-D887-A91F24267F44}"/>
              </a:ext>
            </a:extLst>
          </p:cNvPr>
          <p:cNvSpPr>
            <a:spLocks noGrp="1"/>
          </p:cNvSpPr>
          <p:nvPr>
            <p:ph type="body" sz="quarter" idx="35" hasCustomPrompt="1"/>
          </p:nvPr>
        </p:nvSpPr>
        <p:spPr>
          <a:xfrm>
            <a:off x="1272207" y="2932981"/>
            <a:ext cx="5033590" cy="333189"/>
          </a:xfrm>
        </p:spPr>
        <p:txBody>
          <a:bodyPr/>
          <a:lstStyle>
            <a:lvl1pPr>
              <a:lnSpc>
                <a:spcPts val="2540"/>
              </a:lnSpc>
              <a:spcBef>
                <a:spcPts val="0"/>
              </a:spcBef>
              <a:spcAft>
                <a:spcPts val="3800"/>
              </a:spcAft>
              <a:defRPr sz="2200" b="0" i="0">
                <a:solidFill>
                  <a:schemeClr val="tx1"/>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Theme 2</a:t>
            </a:r>
          </a:p>
        </p:txBody>
      </p:sp>
      <p:sp>
        <p:nvSpPr>
          <p:cNvPr id="16" name="Theme list">
            <a:extLst>
              <a:ext uri="{FF2B5EF4-FFF2-40B4-BE49-F238E27FC236}">
                <a16:creationId xmlns:a16="http://schemas.microsoft.com/office/drawing/2014/main" id="{49AD94E0-C8B3-465E-0065-E95F159B53CF}"/>
              </a:ext>
            </a:extLst>
          </p:cNvPr>
          <p:cNvSpPr>
            <a:spLocks noGrp="1"/>
          </p:cNvSpPr>
          <p:nvPr>
            <p:ph type="body" sz="quarter" idx="36" hasCustomPrompt="1"/>
          </p:nvPr>
        </p:nvSpPr>
        <p:spPr>
          <a:xfrm>
            <a:off x="1272207" y="3747878"/>
            <a:ext cx="5033590" cy="333189"/>
          </a:xfrm>
        </p:spPr>
        <p:txBody>
          <a:bodyPr/>
          <a:lstStyle>
            <a:lvl1pPr>
              <a:lnSpc>
                <a:spcPts val="2540"/>
              </a:lnSpc>
              <a:spcBef>
                <a:spcPts val="0"/>
              </a:spcBef>
              <a:spcAft>
                <a:spcPts val="3800"/>
              </a:spcAft>
              <a:defRPr sz="2200" b="0" i="0">
                <a:solidFill>
                  <a:schemeClr val="tx1"/>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Theme 3</a:t>
            </a:r>
          </a:p>
        </p:txBody>
      </p:sp>
      <p:sp>
        <p:nvSpPr>
          <p:cNvPr id="17" name="Theme list">
            <a:extLst>
              <a:ext uri="{FF2B5EF4-FFF2-40B4-BE49-F238E27FC236}">
                <a16:creationId xmlns:a16="http://schemas.microsoft.com/office/drawing/2014/main" id="{AE3D4010-9505-80F8-5116-E9613031E419}"/>
              </a:ext>
            </a:extLst>
          </p:cNvPr>
          <p:cNvSpPr>
            <a:spLocks noGrp="1"/>
          </p:cNvSpPr>
          <p:nvPr>
            <p:ph type="body" sz="quarter" idx="37" hasCustomPrompt="1"/>
          </p:nvPr>
        </p:nvSpPr>
        <p:spPr>
          <a:xfrm>
            <a:off x="1272207" y="4534916"/>
            <a:ext cx="5033590" cy="333189"/>
          </a:xfrm>
        </p:spPr>
        <p:txBody>
          <a:bodyPr/>
          <a:lstStyle>
            <a:lvl1pPr>
              <a:lnSpc>
                <a:spcPts val="2540"/>
              </a:lnSpc>
              <a:spcBef>
                <a:spcPts val="0"/>
              </a:spcBef>
              <a:spcAft>
                <a:spcPts val="3800"/>
              </a:spcAft>
              <a:defRPr sz="2200" b="0" i="0">
                <a:solidFill>
                  <a:schemeClr val="tx1"/>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Theme 4</a:t>
            </a:r>
          </a:p>
        </p:txBody>
      </p:sp>
      <p:sp>
        <p:nvSpPr>
          <p:cNvPr id="18" name="Theme list">
            <a:extLst>
              <a:ext uri="{FF2B5EF4-FFF2-40B4-BE49-F238E27FC236}">
                <a16:creationId xmlns:a16="http://schemas.microsoft.com/office/drawing/2014/main" id="{AEB7D722-7667-3519-4813-0FCC0A4A2375}"/>
              </a:ext>
            </a:extLst>
          </p:cNvPr>
          <p:cNvSpPr>
            <a:spLocks noGrp="1"/>
          </p:cNvSpPr>
          <p:nvPr>
            <p:ph type="body" sz="quarter" idx="38" hasCustomPrompt="1"/>
          </p:nvPr>
        </p:nvSpPr>
        <p:spPr>
          <a:xfrm>
            <a:off x="1272207" y="5330193"/>
            <a:ext cx="5033590" cy="333189"/>
          </a:xfrm>
        </p:spPr>
        <p:txBody>
          <a:bodyPr/>
          <a:lstStyle>
            <a:lvl1pPr>
              <a:lnSpc>
                <a:spcPts val="2540"/>
              </a:lnSpc>
              <a:spcBef>
                <a:spcPts val="0"/>
              </a:spcBef>
              <a:spcAft>
                <a:spcPts val="3800"/>
              </a:spcAft>
              <a:defRPr sz="2200" b="0" i="0">
                <a:solidFill>
                  <a:schemeClr val="tx1"/>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Theme 5</a:t>
            </a:r>
          </a:p>
        </p:txBody>
      </p:sp>
    </p:spTree>
    <p:extLst>
      <p:ext uri="{BB962C8B-B14F-4D97-AF65-F5344CB8AC3E}">
        <p14:creationId xmlns:p14="http://schemas.microsoft.com/office/powerpoint/2010/main" val="2088182868"/>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ubtitle | One column | Image">
    <p:bg>
      <p:bgPr>
        <a:solidFill>
          <a:schemeClr val="bg2"/>
        </a:solidFill>
        <a:effectLst/>
      </p:bgPr>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400"/>
            <a:ext cx="5727698" cy="553998"/>
          </a:xfrm>
        </p:spPr>
        <p:txBody>
          <a:bodyPr/>
          <a:lstStyle>
            <a:lvl1pPr>
              <a:defRPr b="1">
                <a:solidFill>
                  <a:schemeClr val="tx1"/>
                </a:solidFill>
                <a:latin typeface="Taub Sans Text" pitchFamily="2" charset="77"/>
                <a:ea typeface="Taub Sans Text" pitchFamily="2" charset="77"/>
              </a:defRPr>
            </a:lvl1pPr>
          </a:lstStyle>
          <a:p>
            <a:r>
              <a:rPr lang="en-US" dirty="0"/>
              <a:t>HEADLINE,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6" y="873125"/>
            <a:ext cx="5727698" cy="328295"/>
          </a:xfrm>
          <a:prstGeom prst="rect">
            <a:avLst/>
          </a:prstGeom>
        </p:spPr>
        <p:txBody>
          <a:bodyPr/>
          <a:lstStyle>
            <a:lvl1pPr>
              <a:defRPr sz="2000">
                <a:solidFill>
                  <a:schemeClr val="tx2"/>
                </a:solidFill>
                <a:latin typeface="Taub Sans Text" pitchFamily="2" charset="77"/>
                <a:ea typeface="Taub Sans Text" pitchFamily="2" charset="77"/>
              </a:defRPr>
            </a:lvl1pPr>
            <a:lvl4pPr>
              <a:defRPr/>
            </a:lvl4pPr>
          </a:lstStyle>
          <a:p>
            <a:pPr lvl="0"/>
            <a:r>
              <a:rPr lang="en-US" dirty="0"/>
              <a:t>Subtitle in sentence case, 20-pt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610831"/>
            <a:ext cx="5727697"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259013"/>
            <a:ext cx="5727697" cy="3725862"/>
          </a:xfrm>
        </p:spPr>
        <p:txBody>
          <a:bodyPr/>
          <a:lstStyle>
            <a:lvl1pPr>
              <a:defRPr>
                <a:solidFill>
                  <a:schemeClr val="tx1"/>
                </a:solidFill>
                <a:latin typeface="Taub Sans Text" pitchFamily="2" charset="77"/>
                <a:ea typeface="Taub Sans Text" pitchFamily="2" charset="77"/>
              </a:defRPr>
            </a:lvl1pPr>
            <a:lvl2pPr>
              <a:defRPr>
                <a:solidFill>
                  <a:schemeClr val="tx1"/>
                </a:solidFill>
                <a:latin typeface="Taub Sans Text" pitchFamily="2" charset="77"/>
                <a:ea typeface="Taub Sans Text" pitchFamily="2" charset="77"/>
              </a:defRPr>
            </a:lvl2pPr>
            <a:lvl3pPr>
              <a:buClr>
                <a:srgbClr val="010035"/>
              </a:buClr>
              <a:defRPr>
                <a:solidFill>
                  <a:schemeClr val="tx1"/>
                </a:solidFill>
                <a:latin typeface="Taub Sans Text" pitchFamily="2" charset="77"/>
                <a:ea typeface="Taub Sans Text" pitchFamily="2" charset="77"/>
              </a:defRPr>
            </a:lvl3pPr>
            <a:lvl4pPr>
              <a:defRPr>
                <a:solidFill>
                  <a:schemeClr val="tx1"/>
                </a:solidFill>
                <a:latin typeface="Taub Sans Text" pitchFamily="2" charset="77"/>
                <a:ea typeface="Taub Sans Text" pitchFamily="2" charset="77"/>
              </a:defRPr>
            </a:lvl4pPr>
            <a:lvl5pPr>
              <a:defRPr>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Image">
            <a:extLst>
              <a:ext uri="{FF2B5EF4-FFF2-40B4-BE49-F238E27FC236}">
                <a16:creationId xmlns:a16="http://schemas.microsoft.com/office/drawing/2014/main" id="{1FAFC5C6-4D01-B361-6A84-6223B8EDBD36}"/>
              </a:ext>
              <a:ext uri="{C183D7F6-B498-43B3-948B-1728B52AA6E4}">
                <adec:decorative xmlns:adec="http://schemas.microsoft.com/office/drawing/2017/decorative" val="1"/>
              </a:ext>
            </a:extLst>
          </p:cNvPr>
          <p:cNvSpPr>
            <a:spLocks noGrp="1"/>
          </p:cNvSpPr>
          <p:nvPr>
            <p:ph type="pic" sz="quarter" idx="21" hasCustomPrompt="1"/>
          </p:nvPr>
        </p:nvSpPr>
        <p:spPr>
          <a:xfrm>
            <a:off x="6608618" y="1"/>
            <a:ext cx="5584970" cy="6857999"/>
          </a:xfrm>
          <a:solidFill>
            <a:schemeClr val="bg1">
              <a:lumMod val="95000"/>
            </a:schemeClr>
          </a:solidFill>
          <a:ln>
            <a:noFill/>
          </a:ln>
        </p:spPr>
        <p:txBody>
          <a:bodyPr anchor="ctr"/>
          <a:lstStyle>
            <a:lvl1pPr algn="ctr">
              <a:defRPr sz="1600"/>
            </a:lvl1pPr>
          </a:lstStyle>
          <a:p>
            <a:r>
              <a:rPr lang="en-US"/>
              <a:t>Replace image here</a:t>
            </a:r>
          </a:p>
        </p:txBody>
      </p:sp>
    </p:spTree>
    <p:extLst>
      <p:ext uri="{BB962C8B-B14F-4D97-AF65-F5344CB8AC3E}">
        <p14:creationId xmlns:p14="http://schemas.microsoft.com/office/powerpoint/2010/main" val="206007613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 One column | Photo">
    <p:bg>
      <p:bgPr>
        <a:solidFill>
          <a:schemeClr val="bg2"/>
        </a:solidFill>
        <a:effectLst/>
      </p:bgPr>
    </p:bg>
    <p:spTree>
      <p:nvGrpSpPr>
        <p:cNvPr id="1" name=""/>
        <p:cNvGrpSpPr/>
        <p:nvPr/>
      </p:nvGrpSpPr>
      <p:grpSpPr>
        <a:xfrm>
          <a:off x="0" y="0"/>
          <a:ext cx="0" cy="0"/>
          <a:chOff x="0" y="0"/>
          <a:chExt cx="0" cy="0"/>
        </a:xfrm>
      </p:grpSpPr>
      <p:sp>
        <p:nvSpPr>
          <p:cNvPr id="8" name="Slide 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399"/>
            <a:ext cx="4125976" cy="1107996"/>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2461729"/>
            <a:ext cx="4494451"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Text Placeholder">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3109911"/>
            <a:ext cx="4494451" cy="2856879"/>
          </a:xfrm>
        </p:spPr>
        <p:txBody>
          <a:bodyPr/>
          <a:lstStyle>
            <a:lvl1pPr>
              <a:defRPr sz="1400">
                <a:solidFill>
                  <a:schemeClr val="tx1"/>
                </a:solidFill>
                <a:latin typeface="Taub Sans Text" pitchFamily="2" charset="77"/>
                <a:ea typeface="Taub Sans Text" pitchFamily="2" charset="77"/>
              </a:defRPr>
            </a:lvl1pPr>
            <a:lvl2pPr>
              <a:defRPr sz="1400">
                <a:solidFill>
                  <a:schemeClr val="tx1"/>
                </a:solidFill>
                <a:latin typeface="Taub Sans Text" pitchFamily="2" charset="77"/>
                <a:ea typeface="Taub Sans Text" pitchFamily="2" charset="77"/>
              </a:defRPr>
            </a:lvl2pPr>
            <a:lvl3pPr>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Background">
            <a:extLst>
              <a:ext uri="{FF2B5EF4-FFF2-40B4-BE49-F238E27FC236}">
                <a16:creationId xmlns:a16="http://schemas.microsoft.com/office/drawing/2014/main" id="{B1DDA99A-76B2-B665-6613-A2F96D9E6E01}"/>
              </a:ext>
              <a:ext uri="{C183D7F6-B498-43B3-948B-1728B52AA6E4}">
                <adec:decorative xmlns:adec="http://schemas.microsoft.com/office/drawing/2017/decorative" val="1"/>
              </a:ext>
            </a:extLst>
          </p:cNvPr>
          <p:cNvSpPr/>
          <p:nvPr userDrawn="1"/>
        </p:nvSpPr>
        <p:spPr>
          <a:xfrm>
            <a:off x="9535886" y="-11150"/>
            <a:ext cx="2657702" cy="686915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3" name="Number">
            <a:extLst>
              <a:ext uri="{FF2B5EF4-FFF2-40B4-BE49-F238E27FC236}">
                <a16:creationId xmlns:a16="http://schemas.microsoft.com/office/drawing/2014/main" id="{42BB4EFF-B8D8-133B-981D-74F3F6C82134}"/>
              </a:ext>
              <a:ext uri="{C183D7F6-B498-43B3-948B-1728B52AA6E4}">
                <adec:decorative xmlns:adec="http://schemas.microsoft.com/office/drawing/2017/decorative" val="1"/>
              </a:ext>
            </a:extLst>
          </p:cNvPr>
          <p:cNvSpPr txBox="1">
            <a:spLocks/>
          </p:cNvSpPr>
          <p:nvPr userDrawn="1"/>
        </p:nvSpPr>
        <p:spPr>
          <a:xfrm>
            <a:off x="10687101" y="6554384"/>
            <a:ext cx="112210"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smtClean="0">
                <a:solidFill>
                  <a:schemeClr val="bg1"/>
                </a:solidFill>
              </a:rPr>
              <a:pPr/>
              <a:t>‹Nº›</a:t>
            </a:fld>
            <a:endParaRPr lang="en-US" sz="800" dirty="0">
              <a:solidFill>
                <a:schemeClr val="bg1"/>
              </a:solidFill>
            </a:endParaRPr>
          </a:p>
        </p:txBody>
      </p:sp>
      <p:sp>
        <p:nvSpPr>
          <p:cNvPr id="4" name="ADP ">
            <a:extLst>
              <a:ext uri="{FF2B5EF4-FFF2-40B4-BE49-F238E27FC236}">
                <a16:creationId xmlns:a16="http://schemas.microsoft.com/office/drawing/2014/main" id="{1647252C-DEE0-6B8C-16C5-E082A4C87975}"/>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5" name="Image placeholder">
            <a:extLst>
              <a:ext uri="{FF2B5EF4-FFF2-40B4-BE49-F238E27FC236}">
                <a16:creationId xmlns:a16="http://schemas.microsoft.com/office/drawing/2014/main" id="{B996EA58-24AF-533F-F881-505061D6083D}"/>
              </a:ext>
              <a:ext uri="{C183D7F6-B498-43B3-948B-1728B52AA6E4}">
                <adec:decorative xmlns:adec="http://schemas.microsoft.com/office/drawing/2017/decorative" val="1"/>
              </a:ext>
            </a:extLst>
          </p:cNvPr>
          <p:cNvSpPr>
            <a:spLocks noGrp="1"/>
          </p:cNvSpPr>
          <p:nvPr>
            <p:ph type="pic" sz="quarter" idx="28" hasCustomPrompt="1"/>
          </p:nvPr>
        </p:nvSpPr>
        <p:spPr>
          <a:xfrm>
            <a:off x="6705408" y="800099"/>
            <a:ext cx="5488180" cy="5257802"/>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Tree>
    <p:extLst>
      <p:ext uri="{BB962C8B-B14F-4D97-AF65-F5344CB8AC3E}">
        <p14:creationId xmlns:p14="http://schemas.microsoft.com/office/powerpoint/2010/main" val="384379338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 One column | 3 Icons | Red">
    <p:bg>
      <p:bgPr>
        <a:solidFill>
          <a:schemeClr val="bg2"/>
        </a:solidFill>
        <a:effectLst/>
      </p:bgPr>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8B16F4D-7183-EC52-AB90-954373AB5B52}"/>
              </a:ext>
              <a:ext uri="{C183D7F6-B498-43B3-948B-1728B52AA6E4}">
                <adec:decorative xmlns:adec="http://schemas.microsoft.com/office/drawing/2017/decorative" val="1"/>
              </a:ext>
            </a:extLst>
          </p:cNvPr>
          <p:cNvSpPr/>
          <p:nvPr userDrawn="1"/>
        </p:nvSpPr>
        <p:spPr>
          <a:xfrm>
            <a:off x="6096794" y="0"/>
            <a:ext cx="6096794" cy="62992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23" rtl="0" eaLnBrk="1" fontAlgn="auto" latinLnBrk="0" hangingPunct="1">
              <a:lnSpc>
                <a:spcPct val="100000"/>
              </a:lnSpc>
              <a:spcBef>
                <a:spcPts val="0"/>
              </a:spcBef>
              <a:spcAft>
                <a:spcPts val="1200"/>
              </a:spcAft>
              <a:buClrTx/>
              <a:buSzTx/>
              <a:buFontTx/>
              <a:buNone/>
              <a:tabLst/>
              <a:defRPr/>
            </a:pPr>
            <a:endParaRPr kumimoji="0" lang="es-AR" sz="1200" b="0" i="0" u="none" strike="noStrike" kern="1200" cap="none" spc="0" normalizeH="0" baseline="0" noProof="0">
              <a:ln>
                <a:noFill/>
              </a:ln>
              <a:solidFill>
                <a:srgbClr val="222222"/>
              </a:solidFill>
              <a:effectLst/>
              <a:uLnTx/>
              <a:uFillTx/>
              <a:latin typeface="Taub Sans"/>
            </a:endParaRPr>
          </a:p>
        </p:txBody>
      </p:sp>
      <p:sp>
        <p:nvSpPr>
          <p:cNvPr id="8" name="Slide 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399"/>
            <a:ext cx="4125976" cy="1107996"/>
          </a:xfrm>
        </p:spPr>
        <p:txBody>
          <a:bodyPr/>
          <a:lstStyle>
            <a:lvl1pPr>
              <a:defRPr b="1">
                <a:solidFill>
                  <a:srgbClr val="010035"/>
                </a:solidFill>
                <a:latin typeface="Taub Sans Text" pitchFamily="2" charset="77"/>
                <a:ea typeface="Taub Sans Text"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2461729"/>
            <a:ext cx="4494451"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Text Placeholder">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3109911"/>
            <a:ext cx="4494451" cy="2604457"/>
          </a:xfrm>
        </p:spPr>
        <p:txBody>
          <a:bodyPr/>
          <a:lstStyle>
            <a:lvl1pPr>
              <a:defRPr sz="1400">
                <a:solidFill>
                  <a:schemeClr val="tx1"/>
                </a:solidFill>
                <a:latin typeface="Taub Sans Text" pitchFamily="2" charset="77"/>
                <a:ea typeface="Taub Sans Text" pitchFamily="2" charset="77"/>
              </a:defRPr>
            </a:lvl1pPr>
            <a:lvl2pPr>
              <a:defRPr sz="1400">
                <a:solidFill>
                  <a:schemeClr val="tx1"/>
                </a:solidFill>
                <a:latin typeface="Taub Sans Text" pitchFamily="2" charset="77"/>
                <a:ea typeface="Taub Sans Text" pitchFamily="2" charset="77"/>
              </a:defRPr>
            </a:lvl2pPr>
            <a:lvl3pPr>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H2">
            <a:extLst>
              <a:ext uri="{FF2B5EF4-FFF2-40B4-BE49-F238E27FC236}">
                <a16:creationId xmlns:a16="http://schemas.microsoft.com/office/drawing/2014/main" id="{94475782-5E42-C428-B811-B7BCDBDD09A8}"/>
              </a:ext>
            </a:extLst>
          </p:cNvPr>
          <p:cNvSpPr>
            <a:spLocks noGrp="1"/>
          </p:cNvSpPr>
          <p:nvPr>
            <p:ph type="body" sz="quarter" idx="16" hasCustomPrompt="1"/>
          </p:nvPr>
        </p:nvSpPr>
        <p:spPr>
          <a:xfrm>
            <a:off x="7871564" y="1492660"/>
            <a:ext cx="3505017" cy="344696"/>
          </a:xfrm>
        </p:spPr>
        <p:txBody>
          <a:bodyPr/>
          <a:lstStyle>
            <a:lvl1pPr>
              <a:defRPr sz="1600" b="1" cap="all" baseline="0">
                <a:solidFill>
                  <a:schemeClr val="bg1"/>
                </a:solidFill>
                <a:latin typeface="Taub Sans Text" pitchFamily="2" charset="77"/>
                <a:ea typeface="Taub Sans Text" pitchFamily="2" charset="77"/>
              </a:defRPr>
            </a:lvl1pPr>
          </a:lstStyle>
          <a:p>
            <a:pPr lvl="0"/>
            <a:r>
              <a:rPr lang="en-US" dirty="0"/>
              <a:t>CLICK TO EDIT MASTER TEXT STYLES</a:t>
            </a:r>
          </a:p>
        </p:txBody>
      </p:sp>
      <p:sp>
        <p:nvSpPr>
          <p:cNvPr id="20" name="Text Placeholder">
            <a:extLst>
              <a:ext uri="{FF2B5EF4-FFF2-40B4-BE49-F238E27FC236}">
                <a16:creationId xmlns:a16="http://schemas.microsoft.com/office/drawing/2014/main" id="{4309FA78-129C-2C09-5EE5-BD6FBF67CE25}"/>
              </a:ext>
            </a:extLst>
          </p:cNvPr>
          <p:cNvSpPr>
            <a:spLocks noGrp="1"/>
          </p:cNvSpPr>
          <p:nvPr>
            <p:ph type="body" sz="quarter" idx="17"/>
          </p:nvPr>
        </p:nvSpPr>
        <p:spPr>
          <a:xfrm>
            <a:off x="7871564" y="1945038"/>
            <a:ext cx="3505017" cy="793182"/>
          </a:xfrm>
        </p:spPr>
        <p:txBody>
          <a:bodyPr/>
          <a:lstStyle>
            <a:lvl1pPr>
              <a:defRPr sz="1200">
                <a:solidFill>
                  <a:schemeClr val="bg1"/>
                </a:solidFill>
                <a:latin typeface="Taub Sans Text" pitchFamily="2" charset="77"/>
                <a:ea typeface="Taub Sans Text" pitchFamily="2" charset="77"/>
              </a:defRPr>
            </a:lvl1pPr>
            <a:lvl2pPr>
              <a:buClr>
                <a:schemeClr val="bg1"/>
              </a:buClr>
              <a:defRPr sz="1200">
                <a:solidFill>
                  <a:schemeClr val="bg1"/>
                </a:solidFill>
                <a:latin typeface="Taub Sans Text" pitchFamily="2" charset="77"/>
                <a:ea typeface="Taub Sans Text" pitchFamily="2" charset="77"/>
              </a:defRPr>
            </a:lvl2pPr>
            <a:lvl3pPr marL="252000" indent="0">
              <a:buNone/>
              <a:defRPr sz="1200">
                <a:latin typeface="Taub Sans Text" pitchFamily="2" charset="77"/>
                <a:ea typeface="Taub Sans Text" pitchFamily="2" charset="77"/>
              </a:defRPr>
            </a:lvl3pPr>
            <a:lvl4pPr>
              <a:defRPr sz="1200">
                <a:latin typeface="Taub Sans Text" pitchFamily="2" charset="77"/>
                <a:ea typeface="Taub Sans Text" pitchFamily="2" charset="77"/>
              </a:defRPr>
            </a:lvl4pPr>
            <a:lvl5pPr>
              <a:defRPr sz="1400">
                <a:latin typeface="Taub Sans Text" pitchFamily="2" charset="77"/>
                <a:ea typeface="Taub Sans Text" pitchFamily="2" charset="77"/>
              </a:defRPr>
            </a:lvl5pPr>
          </a:lstStyle>
          <a:p>
            <a:pPr lvl="0"/>
            <a:r>
              <a:rPr lang="en-US" dirty="0"/>
              <a:t>Click to edit Master text styles</a:t>
            </a:r>
          </a:p>
          <a:p>
            <a:pPr lvl="1"/>
            <a:r>
              <a:rPr lang="en-US" dirty="0"/>
              <a:t>Second level</a:t>
            </a:r>
          </a:p>
        </p:txBody>
      </p:sp>
      <p:sp>
        <p:nvSpPr>
          <p:cNvPr id="16" name="Content Placeholder">
            <a:extLst>
              <a:ext uri="{FF2B5EF4-FFF2-40B4-BE49-F238E27FC236}">
                <a16:creationId xmlns:a16="http://schemas.microsoft.com/office/drawing/2014/main" id="{402CA587-7BFD-8202-A5DC-8C27491E096A}"/>
              </a:ext>
              <a:ext uri="{C183D7F6-B498-43B3-948B-1728B52AA6E4}">
                <adec:decorative xmlns:adec="http://schemas.microsoft.com/office/drawing/2017/decorative" val="1"/>
              </a:ext>
            </a:extLst>
          </p:cNvPr>
          <p:cNvSpPr>
            <a:spLocks noGrp="1"/>
          </p:cNvSpPr>
          <p:nvPr>
            <p:ph sz="quarter" idx="15" hasCustomPrompt="1"/>
          </p:nvPr>
        </p:nvSpPr>
        <p:spPr>
          <a:xfrm>
            <a:off x="6831637" y="1492660"/>
            <a:ext cx="706437" cy="704850"/>
          </a:xfrm>
        </p:spPr>
        <p:txBody>
          <a:bodyPr/>
          <a:lstStyle/>
          <a:p>
            <a:pPr lvl="0"/>
            <a:r>
              <a:rPr lang="en-US" dirty="0"/>
              <a:t> </a:t>
            </a:r>
          </a:p>
        </p:txBody>
      </p:sp>
      <p:sp>
        <p:nvSpPr>
          <p:cNvPr id="27" name="H2">
            <a:extLst>
              <a:ext uri="{FF2B5EF4-FFF2-40B4-BE49-F238E27FC236}">
                <a16:creationId xmlns:a16="http://schemas.microsoft.com/office/drawing/2014/main" id="{AC61AFA7-E866-BA38-763E-C5A4592EABA3}"/>
              </a:ext>
            </a:extLst>
          </p:cNvPr>
          <p:cNvSpPr>
            <a:spLocks noGrp="1"/>
          </p:cNvSpPr>
          <p:nvPr>
            <p:ph type="body" sz="quarter" idx="20" hasCustomPrompt="1"/>
          </p:nvPr>
        </p:nvSpPr>
        <p:spPr>
          <a:xfrm>
            <a:off x="7871564" y="2990155"/>
            <a:ext cx="3505017" cy="344696"/>
          </a:xfrm>
        </p:spPr>
        <p:txBody>
          <a:bodyPr/>
          <a:lstStyle>
            <a:lvl1pPr>
              <a:defRPr sz="1600" b="1" cap="all" baseline="0">
                <a:solidFill>
                  <a:schemeClr val="bg1"/>
                </a:solidFill>
                <a:latin typeface="Taub Sans Text" pitchFamily="2" charset="77"/>
                <a:ea typeface="Taub Sans Text" pitchFamily="2" charset="77"/>
              </a:defRPr>
            </a:lvl1pPr>
          </a:lstStyle>
          <a:p>
            <a:pPr lvl="0"/>
            <a:r>
              <a:rPr lang="en-US" dirty="0"/>
              <a:t>CLICK TO EDIT MASTER TEXT STYLES</a:t>
            </a:r>
          </a:p>
        </p:txBody>
      </p:sp>
      <p:sp>
        <p:nvSpPr>
          <p:cNvPr id="28" name="Text Placeholder">
            <a:extLst>
              <a:ext uri="{FF2B5EF4-FFF2-40B4-BE49-F238E27FC236}">
                <a16:creationId xmlns:a16="http://schemas.microsoft.com/office/drawing/2014/main" id="{3BEDA742-9F68-4B11-9C97-1451B2494355}"/>
              </a:ext>
            </a:extLst>
          </p:cNvPr>
          <p:cNvSpPr>
            <a:spLocks noGrp="1"/>
          </p:cNvSpPr>
          <p:nvPr>
            <p:ph type="body" sz="quarter" idx="21"/>
          </p:nvPr>
        </p:nvSpPr>
        <p:spPr>
          <a:xfrm>
            <a:off x="7871564" y="3442533"/>
            <a:ext cx="3505017" cy="793182"/>
          </a:xfrm>
        </p:spPr>
        <p:txBody>
          <a:bodyPr/>
          <a:lstStyle>
            <a:lvl1pPr>
              <a:defRPr sz="1200">
                <a:solidFill>
                  <a:schemeClr val="bg1"/>
                </a:solidFill>
                <a:latin typeface="Taub Sans Text" pitchFamily="2" charset="77"/>
                <a:ea typeface="Taub Sans Text" pitchFamily="2" charset="77"/>
              </a:defRPr>
            </a:lvl1pPr>
            <a:lvl2pPr>
              <a:buClr>
                <a:schemeClr val="bg1"/>
              </a:buClr>
              <a:defRPr sz="1200">
                <a:solidFill>
                  <a:schemeClr val="bg1"/>
                </a:solidFill>
                <a:latin typeface="Taub Sans Text" pitchFamily="2" charset="77"/>
                <a:ea typeface="Taub Sans Text" pitchFamily="2" charset="77"/>
              </a:defRPr>
            </a:lvl2pPr>
            <a:lvl3pPr marL="252000" indent="0">
              <a:buNone/>
              <a:defRPr sz="1200">
                <a:latin typeface="Taub Sans Text" pitchFamily="2" charset="77"/>
                <a:ea typeface="Taub Sans Text" pitchFamily="2" charset="77"/>
              </a:defRPr>
            </a:lvl3pPr>
            <a:lvl4pPr>
              <a:defRPr sz="1200">
                <a:latin typeface="Taub Sans Text" pitchFamily="2" charset="77"/>
                <a:ea typeface="Taub Sans Text" pitchFamily="2" charset="77"/>
              </a:defRPr>
            </a:lvl4pPr>
            <a:lvl5pPr>
              <a:defRPr sz="1400">
                <a:latin typeface="Taub Sans Text" pitchFamily="2" charset="77"/>
                <a:ea typeface="Taub Sans Text" pitchFamily="2" charset="77"/>
              </a:defRPr>
            </a:lvl5pPr>
          </a:lstStyle>
          <a:p>
            <a:pPr lvl="0"/>
            <a:r>
              <a:rPr lang="en-US" dirty="0"/>
              <a:t>Click to edit Master text styles</a:t>
            </a:r>
          </a:p>
          <a:p>
            <a:pPr lvl="1"/>
            <a:r>
              <a:rPr lang="en-US" dirty="0"/>
              <a:t>Second level</a:t>
            </a:r>
          </a:p>
        </p:txBody>
      </p:sp>
      <p:sp>
        <p:nvSpPr>
          <p:cNvPr id="29" name="Content Placeholder 15">
            <a:extLst>
              <a:ext uri="{FF2B5EF4-FFF2-40B4-BE49-F238E27FC236}">
                <a16:creationId xmlns:a16="http://schemas.microsoft.com/office/drawing/2014/main" id="{ADC9DADA-4C48-97E6-FD80-880828A4E55B}"/>
              </a:ext>
              <a:ext uri="{C183D7F6-B498-43B3-948B-1728B52AA6E4}">
                <adec:decorative xmlns:adec="http://schemas.microsoft.com/office/drawing/2017/decorative" val="1"/>
              </a:ext>
            </a:extLst>
          </p:cNvPr>
          <p:cNvSpPr>
            <a:spLocks noGrp="1"/>
          </p:cNvSpPr>
          <p:nvPr>
            <p:ph sz="quarter" idx="22" hasCustomPrompt="1"/>
          </p:nvPr>
        </p:nvSpPr>
        <p:spPr>
          <a:xfrm>
            <a:off x="6831637" y="2976904"/>
            <a:ext cx="706437" cy="704850"/>
          </a:xfrm>
        </p:spPr>
        <p:txBody>
          <a:bodyPr/>
          <a:lstStyle/>
          <a:p>
            <a:pPr lvl="0"/>
            <a:r>
              <a:rPr lang="en-US" dirty="0"/>
              <a:t> </a:t>
            </a:r>
          </a:p>
        </p:txBody>
      </p:sp>
      <p:sp>
        <p:nvSpPr>
          <p:cNvPr id="25" name="H2">
            <a:extLst>
              <a:ext uri="{FF2B5EF4-FFF2-40B4-BE49-F238E27FC236}">
                <a16:creationId xmlns:a16="http://schemas.microsoft.com/office/drawing/2014/main" id="{F2A5CA3C-74D7-3316-E731-825A193F887F}"/>
              </a:ext>
            </a:extLst>
          </p:cNvPr>
          <p:cNvSpPr>
            <a:spLocks noGrp="1"/>
          </p:cNvSpPr>
          <p:nvPr>
            <p:ph type="body" sz="quarter" idx="18" hasCustomPrompt="1"/>
          </p:nvPr>
        </p:nvSpPr>
        <p:spPr>
          <a:xfrm>
            <a:off x="7871564" y="4474399"/>
            <a:ext cx="3505017" cy="344696"/>
          </a:xfrm>
        </p:spPr>
        <p:txBody>
          <a:bodyPr/>
          <a:lstStyle>
            <a:lvl1pPr>
              <a:defRPr sz="1600" b="1" cap="all" baseline="0">
                <a:solidFill>
                  <a:schemeClr val="bg1"/>
                </a:solidFill>
                <a:latin typeface="Taub Sans Text" pitchFamily="2" charset="77"/>
                <a:ea typeface="Taub Sans Text" pitchFamily="2" charset="77"/>
              </a:defRPr>
            </a:lvl1pPr>
          </a:lstStyle>
          <a:p>
            <a:pPr lvl="0"/>
            <a:r>
              <a:rPr lang="en-US" dirty="0"/>
              <a:t>CLICK TO EDIT MASTER TEXT STYLES</a:t>
            </a:r>
          </a:p>
        </p:txBody>
      </p:sp>
      <p:sp>
        <p:nvSpPr>
          <p:cNvPr id="26" name="Text Placeholder">
            <a:extLst>
              <a:ext uri="{FF2B5EF4-FFF2-40B4-BE49-F238E27FC236}">
                <a16:creationId xmlns:a16="http://schemas.microsoft.com/office/drawing/2014/main" id="{8B4DCB6E-82D3-9DBB-DB0B-D1D0AF16F2AF}"/>
              </a:ext>
            </a:extLst>
          </p:cNvPr>
          <p:cNvSpPr>
            <a:spLocks noGrp="1"/>
          </p:cNvSpPr>
          <p:nvPr>
            <p:ph type="body" sz="quarter" idx="19"/>
          </p:nvPr>
        </p:nvSpPr>
        <p:spPr>
          <a:xfrm>
            <a:off x="7871564" y="4926777"/>
            <a:ext cx="3505017" cy="793182"/>
          </a:xfrm>
        </p:spPr>
        <p:txBody>
          <a:bodyPr/>
          <a:lstStyle>
            <a:lvl1pPr>
              <a:defRPr sz="1200">
                <a:solidFill>
                  <a:schemeClr val="bg1"/>
                </a:solidFill>
                <a:latin typeface="Taub Sans Text" pitchFamily="2" charset="77"/>
                <a:ea typeface="Taub Sans Text" pitchFamily="2" charset="77"/>
              </a:defRPr>
            </a:lvl1pPr>
            <a:lvl2pPr>
              <a:buClr>
                <a:schemeClr val="bg1"/>
              </a:buClr>
              <a:defRPr sz="1200">
                <a:solidFill>
                  <a:schemeClr val="bg1"/>
                </a:solidFill>
                <a:latin typeface="Taub Sans Text" pitchFamily="2" charset="77"/>
                <a:ea typeface="Taub Sans Text" pitchFamily="2" charset="77"/>
              </a:defRPr>
            </a:lvl2pPr>
            <a:lvl3pPr marL="252000" indent="0">
              <a:buNone/>
              <a:defRPr sz="1200">
                <a:latin typeface="Taub Sans Text" pitchFamily="2" charset="77"/>
                <a:ea typeface="Taub Sans Text" pitchFamily="2" charset="77"/>
              </a:defRPr>
            </a:lvl3pPr>
            <a:lvl4pPr>
              <a:defRPr sz="1200">
                <a:latin typeface="Taub Sans Text" pitchFamily="2" charset="77"/>
                <a:ea typeface="Taub Sans Text" pitchFamily="2" charset="77"/>
              </a:defRPr>
            </a:lvl4pPr>
            <a:lvl5pPr>
              <a:defRPr sz="1400">
                <a:latin typeface="Taub Sans Text" pitchFamily="2" charset="77"/>
                <a:ea typeface="Taub Sans Text" pitchFamily="2" charset="77"/>
              </a:defRPr>
            </a:lvl5pPr>
          </a:lstStyle>
          <a:p>
            <a:pPr lvl="0"/>
            <a:r>
              <a:rPr lang="en-US" dirty="0"/>
              <a:t>Click to edit Master text styles</a:t>
            </a:r>
          </a:p>
          <a:p>
            <a:pPr lvl="1"/>
            <a:r>
              <a:rPr lang="en-US" dirty="0"/>
              <a:t>Second level</a:t>
            </a:r>
          </a:p>
        </p:txBody>
      </p:sp>
      <p:sp>
        <p:nvSpPr>
          <p:cNvPr id="31" name="Content Placeholder 15">
            <a:extLst>
              <a:ext uri="{FF2B5EF4-FFF2-40B4-BE49-F238E27FC236}">
                <a16:creationId xmlns:a16="http://schemas.microsoft.com/office/drawing/2014/main" id="{BF5E5C6B-D2DA-4E19-0816-10231B0CBA07}"/>
              </a:ext>
              <a:ext uri="{C183D7F6-B498-43B3-948B-1728B52AA6E4}">
                <adec:decorative xmlns:adec="http://schemas.microsoft.com/office/drawing/2017/decorative" val="1"/>
              </a:ext>
            </a:extLst>
          </p:cNvPr>
          <p:cNvSpPr>
            <a:spLocks noGrp="1"/>
          </p:cNvSpPr>
          <p:nvPr>
            <p:ph sz="quarter" idx="23" hasCustomPrompt="1"/>
          </p:nvPr>
        </p:nvSpPr>
        <p:spPr>
          <a:xfrm>
            <a:off x="6831637" y="4461148"/>
            <a:ext cx="706437" cy="704850"/>
          </a:xfrm>
        </p:spPr>
        <p:txBody>
          <a:bodyPr/>
          <a:lstStyle/>
          <a:p>
            <a:pPr lvl="0"/>
            <a:r>
              <a:rPr lang="en-US" dirty="0"/>
              <a:t> </a:t>
            </a:r>
          </a:p>
        </p:txBody>
      </p:sp>
    </p:spTree>
    <p:extLst>
      <p:ext uri="{BB962C8B-B14F-4D97-AF65-F5344CB8AC3E}">
        <p14:creationId xmlns:p14="http://schemas.microsoft.com/office/powerpoint/2010/main" val="19613949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 One column | 3 Icons | White">
    <p:bg>
      <p:bgPr>
        <a:solidFill>
          <a:schemeClr val="bg2"/>
        </a:solidFill>
        <a:effectLst/>
      </p:bgPr>
    </p:bg>
    <p:spTree>
      <p:nvGrpSpPr>
        <p:cNvPr id="1" name=""/>
        <p:cNvGrpSpPr/>
        <p:nvPr/>
      </p:nvGrpSpPr>
      <p:grpSpPr>
        <a:xfrm>
          <a:off x="0" y="0"/>
          <a:ext cx="0" cy="0"/>
          <a:chOff x="0" y="0"/>
          <a:chExt cx="0" cy="0"/>
        </a:xfrm>
      </p:grpSpPr>
      <p:sp>
        <p:nvSpPr>
          <p:cNvPr id="8" name="Slide 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399"/>
            <a:ext cx="4125976" cy="1107996"/>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2461729"/>
            <a:ext cx="4494451"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Text Placeholder">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3109911"/>
            <a:ext cx="4494451" cy="2604457"/>
          </a:xfrm>
        </p:spPr>
        <p:txBody>
          <a:bodyPr/>
          <a:lstStyle>
            <a:lvl1pPr>
              <a:defRPr sz="1400">
                <a:solidFill>
                  <a:schemeClr val="tx1"/>
                </a:solidFill>
                <a:latin typeface="Taub Sans Text" pitchFamily="2" charset="77"/>
                <a:ea typeface="Taub Sans Text" pitchFamily="2" charset="77"/>
              </a:defRPr>
            </a:lvl1pPr>
            <a:lvl2pPr>
              <a:defRPr sz="1400">
                <a:solidFill>
                  <a:schemeClr val="tx1"/>
                </a:solidFill>
                <a:latin typeface="Taub Sans Text" pitchFamily="2" charset="77"/>
                <a:ea typeface="Taub Sans Text" pitchFamily="2" charset="77"/>
              </a:defRPr>
            </a:lvl2pPr>
            <a:lvl3pPr>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ángulo 1">
            <a:extLst>
              <a:ext uri="{FF2B5EF4-FFF2-40B4-BE49-F238E27FC236}">
                <a16:creationId xmlns:a16="http://schemas.microsoft.com/office/drawing/2014/main" id="{4553FF6A-A529-8E9C-FC5E-132F11725EC1}"/>
              </a:ext>
              <a:ext uri="{C183D7F6-B498-43B3-948B-1728B52AA6E4}">
                <adec:decorative xmlns:adec="http://schemas.microsoft.com/office/drawing/2017/decorative" val="1"/>
              </a:ext>
            </a:extLst>
          </p:cNvPr>
          <p:cNvSpPr/>
          <p:nvPr userDrawn="1"/>
        </p:nvSpPr>
        <p:spPr>
          <a:xfrm>
            <a:off x="6096794" y="0"/>
            <a:ext cx="6096794" cy="68580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23" rtl="0" eaLnBrk="1" fontAlgn="auto" latinLnBrk="0" hangingPunct="1">
              <a:lnSpc>
                <a:spcPct val="100000"/>
              </a:lnSpc>
              <a:spcBef>
                <a:spcPts val="0"/>
              </a:spcBef>
              <a:spcAft>
                <a:spcPts val="1200"/>
              </a:spcAft>
              <a:buClrTx/>
              <a:buSzTx/>
              <a:buFontTx/>
              <a:buNone/>
              <a:tabLst/>
              <a:defRPr/>
            </a:pPr>
            <a:endParaRPr kumimoji="0" lang="es-AR" sz="1200" b="0" i="0" u="none" strike="noStrike" kern="1200" cap="none" spc="0" normalizeH="0" baseline="0" noProof="0">
              <a:ln>
                <a:noFill/>
              </a:ln>
              <a:solidFill>
                <a:srgbClr val="222222"/>
              </a:solidFill>
              <a:effectLst/>
              <a:uLnTx/>
              <a:uFillTx/>
              <a:latin typeface="Taub Sans"/>
            </a:endParaRPr>
          </a:p>
        </p:txBody>
      </p:sp>
      <p:sp>
        <p:nvSpPr>
          <p:cNvPr id="3" name="Number">
            <a:extLst>
              <a:ext uri="{FF2B5EF4-FFF2-40B4-BE49-F238E27FC236}">
                <a16:creationId xmlns:a16="http://schemas.microsoft.com/office/drawing/2014/main" id="{3B12544C-796C-D1D6-5A35-E7FF75BC1BB6}"/>
              </a:ext>
              <a:ext uri="{C183D7F6-B498-43B3-948B-1728B52AA6E4}">
                <adec:decorative xmlns:adec="http://schemas.microsoft.com/office/drawing/2017/decorative" val="1"/>
              </a:ext>
            </a:extLst>
          </p:cNvPr>
          <p:cNvSpPr txBox="1">
            <a:spLocks/>
          </p:cNvSpPr>
          <p:nvPr userDrawn="1"/>
        </p:nvSpPr>
        <p:spPr>
          <a:xfrm>
            <a:off x="10659048" y="6554384"/>
            <a:ext cx="168316"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smtClean="0">
                <a:solidFill>
                  <a:srgbClr val="010035"/>
                </a:solidFill>
              </a:rPr>
              <a:pPr/>
              <a:t>‹Nº›</a:t>
            </a:fld>
            <a:endParaRPr lang="en-US" sz="800" dirty="0">
              <a:solidFill>
                <a:srgbClr val="010035"/>
              </a:solidFill>
            </a:endParaRPr>
          </a:p>
        </p:txBody>
      </p:sp>
      <p:sp>
        <p:nvSpPr>
          <p:cNvPr id="4" name="ADP ">
            <a:extLst>
              <a:ext uri="{FF2B5EF4-FFF2-40B4-BE49-F238E27FC236}">
                <a16:creationId xmlns:a16="http://schemas.microsoft.com/office/drawing/2014/main" id="{3D559A48-F397-896E-C0BA-9AF0A7268977}"/>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H2">
            <a:extLst>
              <a:ext uri="{FF2B5EF4-FFF2-40B4-BE49-F238E27FC236}">
                <a16:creationId xmlns:a16="http://schemas.microsoft.com/office/drawing/2014/main" id="{94475782-5E42-C428-B811-B7BCDBDD09A8}"/>
              </a:ext>
            </a:extLst>
          </p:cNvPr>
          <p:cNvSpPr>
            <a:spLocks noGrp="1"/>
          </p:cNvSpPr>
          <p:nvPr>
            <p:ph type="body" sz="quarter" idx="16" hasCustomPrompt="1"/>
          </p:nvPr>
        </p:nvSpPr>
        <p:spPr>
          <a:xfrm>
            <a:off x="7871564" y="1492660"/>
            <a:ext cx="3505017" cy="344696"/>
          </a:xfrm>
        </p:spPr>
        <p:txBody>
          <a:bodyPr/>
          <a:lstStyle>
            <a:lvl1pPr>
              <a:defRPr sz="1600" b="1" cap="all" baseline="0">
                <a:solidFill>
                  <a:schemeClr val="tx1"/>
                </a:solidFill>
                <a:latin typeface="Taub Sans Text" pitchFamily="2" charset="77"/>
                <a:ea typeface="Taub Sans Text" pitchFamily="2" charset="77"/>
              </a:defRPr>
            </a:lvl1pPr>
          </a:lstStyle>
          <a:p>
            <a:pPr lvl="0"/>
            <a:r>
              <a:rPr lang="en-US" dirty="0"/>
              <a:t>CLICK TO EDIT MASTER TEXT STYLES</a:t>
            </a:r>
          </a:p>
        </p:txBody>
      </p:sp>
      <p:sp>
        <p:nvSpPr>
          <p:cNvPr id="20" name="Text Placeholder">
            <a:extLst>
              <a:ext uri="{FF2B5EF4-FFF2-40B4-BE49-F238E27FC236}">
                <a16:creationId xmlns:a16="http://schemas.microsoft.com/office/drawing/2014/main" id="{4309FA78-129C-2C09-5EE5-BD6FBF67CE25}"/>
              </a:ext>
            </a:extLst>
          </p:cNvPr>
          <p:cNvSpPr>
            <a:spLocks noGrp="1"/>
          </p:cNvSpPr>
          <p:nvPr>
            <p:ph type="body" sz="quarter" idx="17"/>
          </p:nvPr>
        </p:nvSpPr>
        <p:spPr>
          <a:xfrm>
            <a:off x="7871564" y="1945038"/>
            <a:ext cx="3505017" cy="793182"/>
          </a:xfrm>
        </p:spPr>
        <p:txBody>
          <a:bodyPr/>
          <a:lstStyle>
            <a:lvl1pPr>
              <a:defRPr sz="1200">
                <a:solidFill>
                  <a:schemeClr val="tx1"/>
                </a:solidFill>
                <a:latin typeface="Taub Sans Text" pitchFamily="2" charset="77"/>
                <a:ea typeface="Taub Sans Text" pitchFamily="2" charset="77"/>
              </a:defRPr>
            </a:lvl1pPr>
            <a:lvl2pPr>
              <a:defRPr sz="1200">
                <a:solidFill>
                  <a:schemeClr val="tx1"/>
                </a:solidFill>
                <a:latin typeface="Taub Sans Text" pitchFamily="2" charset="77"/>
                <a:ea typeface="Taub Sans Text" pitchFamily="2" charset="77"/>
              </a:defRPr>
            </a:lvl2pPr>
            <a:lvl3pPr marL="252000" indent="0">
              <a:buNone/>
              <a:defRPr sz="1200">
                <a:latin typeface="Taub Sans Text" pitchFamily="2" charset="77"/>
                <a:ea typeface="Taub Sans Text" pitchFamily="2" charset="77"/>
              </a:defRPr>
            </a:lvl3pPr>
            <a:lvl4pPr>
              <a:defRPr sz="1200">
                <a:latin typeface="Taub Sans Text" pitchFamily="2" charset="77"/>
                <a:ea typeface="Taub Sans Text" pitchFamily="2" charset="77"/>
              </a:defRPr>
            </a:lvl4pPr>
            <a:lvl5pPr>
              <a:defRPr sz="1400">
                <a:latin typeface="Taub Sans Text" pitchFamily="2" charset="77"/>
                <a:ea typeface="Taub Sans Text" pitchFamily="2" charset="77"/>
              </a:defRPr>
            </a:lvl5pPr>
          </a:lstStyle>
          <a:p>
            <a:pPr lvl="0"/>
            <a:r>
              <a:rPr lang="en-US" dirty="0"/>
              <a:t>Click to edit Master text styles</a:t>
            </a:r>
          </a:p>
          <a:p>
            <a:pPr lvl="1"/>
            <a:r>
              <a:rPr lang="en-US" dirty="0"/>
              <a:t>Second level</a:t>
            </a:r>
          </a:p>
        </p:txBody>
      </p:sp>
      <p:sp>
        <p:nvSpPr>
          <p:cNvPr id="16" name="Content Placeholder">
            <a:extLst>
              <a:ext uri="{FF2B5EF4-FFF2-40B4-BE49-F238E27FC236}">
                <a16:creationId xmlns:a16="http://schemas.microsoft.com/office/drawing/2014/main" id="{402CA587-7BFD-8202-A5DC-8C27491E096A}"/>
              </a:ext>
              <a:ext uri="{C183D7F6-B498-43B3-948B-1728B52AA6E4}">
                <adec:decorative xmlns:adec="http://schemas.microsoft.com/office/drawing/2017/decorative" val="1"/>
              </a:ext>
            </a:extLst>
          </p:cNvPr>
          <p:cNvSpPr>
            <a:spLocks noGrp="1"/>
          </p:cNvSpPr>
          <p:nvPr>
            <p:ph sz="quarter" idx="15" hasCustomPrompt="1"/>
          </p:nvPr>
        </p:nvSpPr>
        <p:spPr>
          <a:xfrm>
            <a:off x="6831637" y="1492660"/>
            <a:ext cx="706437" cy="704850"/>
          </a:xfrm>
        </p:spPr>
        <p:txBody>
          <a:bodyPr/>
          <a:lstStyle/>
          <a:p>
            <a:pPr lvl="0"/>
            <a:r>
              <a:rPr lang="en-US" dirty="0"/>
              <a:t> </a:t>
            </a:r>
          </a:p>
        </p:txBody>
      </p:sp>
      <p:sp>
        <p:nvSpPr>
          <p:cNvPr id="27" name="H2">
            <a:extLst>
              <a:ext uri="{FF2B5EF4-FFF2-40B4-BE49-F238E27FC236}">
                <a16:creationId xmlns:a16="http://schemas.microsoft.com/office/drawing/2014/main" id="{AC61AFA7-E866-BA38-763E-C5A4592EABA3}"/>
              </a:ext>
            </a:extLst>
          </p:cNvPr>
          <p:cNvSpPr>
            <a:spLocks noGrp="1"/>
          </p:cNvSpPr>
          <p:nvPr>
            <p:ph type="body" sz="quarter" idx="20" hasCustomPrompt="1"/>
          </p:nvPr>
        </p:nvSpPr>
        <p:spPr>
          <a:xfrm>
            <a:off x="7871564" y="2990155"/>
            <a:ext cx="3505017" cy="344696"/>
          </a:xfrm>
        </p:spPr>
        <p:txBody>
          <a:bodyPr/>
          <a:lstStyle>
            <a:lvl1pPr>
              <a:defRPr sz="1600" b="1" cap="all" baseline="0">
                <a:solidFill>
                  <a:schemeClr val="tx1"/>
                </a:solidFill>
                <a:latin typeface="Taub Sans Text" pitchFamily="2" charset="77"/>
                <a:ea typeface="Taub Sans Text" pitchFamily="2" charset="77"/>
              </a:defRPr>
            </a:lvl1pPr>
          </a:lstStyle>
          <a:p>
            <a:pPr lvl="0"/>
            <a:r>
              <a:rPr lang="en-US" dirty="0"/>
              <a:t>CLICK TO EDIT MASTER TEXT STYLES</a:t>
            </a:r>
          </a:p>
        </p:txBody>
      </p:sp>
      <p:sp>
        <p:nvSpPr>
          <p:cNvPr id="28" name="Text Placeholder">
            <a:extLst>
              <a:ext uri="{FF2B5EF4-FFF2-40B4-BE49-F238E27FC236}">
                <a16:creationId xmlns:a16="http://schemas.microsoft.com/office/drawing/2014/main" id="{3BEDA742-9F68-4B11-9C97-1451B2494355}"/>
              </a:ext>
            </a:extLst>
          </p:cNvPr>
          <p:cNvSpPr>
            <a:spLocks noGrp="1"/>
          </p:cNvSpPr>
          <p:nvPr>
            <p:ph type="body" sz="quarter" idx="21"/>
          </p:nvPr>
        </p:nvSpPr>
        <p:spPr>
          <a:xfrm>
            <a:off x="7871564" y="3442533"/>
            <a:ext cx="3505017" cy="793182"/>
          </a:xfrm>
        </p:spPr>
        <p:txBody>
          <a:bodyPr/>
          <a:lstStyle>
            <a:lvl1pPr>
              <a:defRPr sz="1200">
                <a:solidFill>
                  <a:schemeClr val="tx1"/>
                </a:solidFill>
                <a:latin typeface="Taub Sans Text" pitchFamily="2" charset="77"/>
                <a:ea typeface="Taub Sans Text" pitchFamily="2" charset="77"/>
              </a:defRPr>
            </a:lvl1pPr>
            <a:lvl2pPr>
              <a:defRPr sz="1200">
                <a:solidFill>
                  <a:schemeClr val="tx1"/>
                </a:solidFill>
                <a:latin typeface="Taub Sans Text" pitchFamily="2" charset="77"/>
                <a:ea typeface="Taub Sans Text" pitchFamily="2" charset="77"/>
              </a:defRPr>
            </a:lvl2pPr>
            <a:lvl3pPr marL="252000" indent="0">
              <a:buNone/>
              <a:defRPr sz="1200">
                <a:latin typeface="Taub Sans Text" pitchFamily="2" charset="77"/>
                <a:ea typeface="Taub Sans Text" pitchFamily="2" charset="77"/>
              </a:defRPr>
            </a:lvl3pPr>
            <a:lvl4pPr>
              <a:defRPr sz="1200">
                <a:latin typeface="Taub Sans Text" pitchFamily="2" charset="77"/>
                <a:ea typeface="Taub Sans Text" pitchFamily="2" charset="77"/>
              </a:defRPr>
            </a:lvl4pPr>
            <a:lvl5pPr>
              <a:defRPr sz="1400">
                <a:latin typeface="Taub Sans Text" pitchFamily="2" charset="77"/>
                <a:ea typeface="Taub Sans Text" pitchFamily="2" charset="77"/>
              </a:defRPr>
            </a:lvl5pPr>
          </a:lstStyle>
          <a:p>
            <a:pPr lvl="0"/>
            <a:r>
              <a:rPr lang="en-US" dirty="0"/>
              <a:t>Click to edit Master text styles</a:t>
            </a:r>
          </a:p>
          <a:p>
            <a:pPr lvl="1"/>
            <a:r>
              <a:rPr lang="en-US" dirty="0"/>
              <a:t>Second level</a:t>
            </a:r>
          </a:p>
        </p:txBody>
      </p:sp>
      <p:sp>
        <p:nvSpPr>
          <p:cNvPr id="29" name="Content Placeholder 15">
            <a:extLst>
              <a:ext uri="{FF2B5EF4-FFF2-40B4-BE49-F238E27FC236}">
                <a16:creationId xmlns:a16="http://schemas.microsoft.com/office/drawing/2014/main" id="{ADC9DADA-4C48-97E6-FD80-880828A4E55B}"/>
              </a:ext>
              <a:ext uri="{C183D7F6-B498-43B3-948B-1728B52AA6E4}">
                <adec:decorative xmlns:adec="http://schemas.microsoft.com/office/drawing/2017/decorative" val="1"/>
              </a:ext>
            </a:extLst>
          </p:cNvPr>
          <p:cNvSpPr>
            <a:spLocks noGrp="1"/>
          </p:cNvSpPr>
          <p:nvPr>
            <p:ph sz="quarter" idx="22" hasCustomPrompt="1"/>
          </p:nvPr>
        </p:nvSpPr>
        <p:spPr>
          <a:xfrm>
            <a:off x="6831637" y="2976904"/>
            <a:ext cx="706437" cy="704850"/>
          </a:xfrm>
        </p:spPr>
        <p:txBody>
          <a:bodyPr/>
          <a:lstStyle/>
          <a:p>
            <a:pPr lvl="0"/>
            <a:r>
              <a:rPr lang="en-US" dirty="0"/>
              <a:t> </a:t>
            </a:r>
          </a:p>
        </p:txBody>
      </p:sp>
      <p:sp>
        <p:nvSpPr>
          <p:cNvPr id="25" name="H2">
            <a:extLst>
              <a:ext uri="{FF2B5EF4-FFF2-40B4-BE49-F238E27FC236}">
                <a16:creationId xmlns:a16="http://schemas.microsoft.com/office/drawing/2014/main" id="{F2A5CA3C-74D7-3316-E731-825A193F887F}"/>
              </a:ext>
            </a:extLst>
          </p:cNvPr>
          <p:cNvSpPr>
            <a:spLocks noGrp="1"/>
          </p:cNvSpPr>
          <p:nvPr>
            <p:ph type="body" sz="quarter" idx="18" hasCustomPrompt="1"/>
          </p:nvPr>
        </p:nvSpPr>
        <p:spPr>
          <a:xfrm>
            <a:off x="7871564" y="4474399"/>
            <a:ext cx="3505017" cy="344696"/>
          </a:xfrm>
        </p:spPr>
        <p:txBody>
          <a:bodyPr/>
          <a:lstStyle>
            <a:lvl1pPr>
              <a:defRPr sz="1600" b="1" cap="all" baseline="0">
                <a:solidFill>
                  <a:schemeClr val="tx1"/>
                </a:solidFill>
                <a:latin typeface="Taub Sans Text" pitchFamily="2" charset="77"/>
                <a:ea typeface="Taub Sans Text" pitchFamily="2" charset="77"/>
              </a:defRPr>
            </a:lvl1pPr>
          </a:lstStyle>
          <a:p>
            <a:pPr lvl="0"/>
            <a:r>
              <a:rPr lang="en-US" dirty="0"/>
              <a:t>CLICK TO EDIT MASTER TEXT STYLES</a:t>
            </a:r>
          </a:p>
        </p:txBody>
      </p:sp>
      <p:sp>
        <p:nvSpPr>
          <p:cNvPr id="26" name="Text Placeholder">
            <a:extLst>
              <a:ext uri="{FF2B5EF4-FFF2-40B4-BE49-F238E27FC236}">
                <a16:creationId xmlns:a16="http://schemas.microsoft.com/office/drawing/2014/main" id="{8B4DCB6E-82D3-9DBB-DB0B-D1D0AF16F2AF}"/>
              </a:ext>
            </a:extLst>
          </p:cNvPr>
          <p:cNvSpPr>
            <a:spLocks noGrp="1"/>
          </p:cNvSpPr>
          <p:nvPr>
            <p:ph type="body" sz="quarter" idx="19"/>
          </p:nvPr>
        </p:nvSpPr>
        <p:spPr>
          <a:xfrm>
            <a:off x="7871564" y="4926777"/>
            <a:ext cx="3505017" cy="793182"/>
          </a:xfrm>
        </p:spPr>
        <p:txBody>
          <a:bodyPr/>
          <a:lstStyle>
            <a:lvl1pPr>
              <a:defRPr sz="1200">
                <a:solidFill>
                  <a:schemeClr val="tx1"/>
                </a:solidFill>
                <a:latin typeface="Taub Sans Text" pitchFamily="2" charset="77"/>
                <a:ea typeface="Taub Sans Text" pitchFamily="2" charset="77"/>
              </a:defRPr>
            </a:lvl1pPr>
            <a:lvl2pPr>
              <a:defRPr sz="1200">
                <a:solidFill>
                  <a:schemeClr val="tx1"/>
                </a:solidFill>
                <a:latin typeface="Taub Sans Text" pitchFamily="2" charset="77"/>
                <a:ea typeface="Taub Sans Text" pitchFamily="2" charset="77"/>
              </a:defRPr>
            </a:lvl2pPr>
            <a:lvl3pPr marL="252000" indent="0">
              <a:buNone/>
              <a:defRPr sz="1200">
                <a:latin typeface="Taub Sans Text" pitchFamily="2" charset="77"/>
                <a:ea typeface="Taub Sans Text" pitchFamily="2" charset="77"/>
              </a:defRPr>
            </a:lvl3pPr>
            <a:lvl4pPr>
              <a:defRPr sz="1200">
                <a:latin typeface="Taub Sans Text" pitchFamily="2" charset="77"/>
                <a:ea typeface="Taub Sans Text" pitchFamily="2" charset="77"/>
              </a:defRPr>
            </a:lvl4pPr>
            <a:lvl5pPr>
              <a:defRPr sz="1400">
                <a:latin typeface="Taub Sans Text" pitchFamily="2" charset="77"/>
                <a:ea typeface="Taub Sans Text" pitchFamily="2" charset="77"/>
              </a:defRPr>
            </a:lvl5pPr>
          </a:lstStyle>
          <a:p>
            <a:pPr lvl="0"/>
            <a:r>
              <a:rPr lang="en-US" dirty="0"/>
              <a:t>Click to edit Master text styles</a:t>
            </a:r>
          </a:p>
          <a:p>
            <a:pPr lvl="1"/>
            <a:r>
              <a:rPr lang="en-US" dirty="0"/>
              <a:t>Second level</a:t>
            </a:r>
          </a:p>
        </p:txBody>
      </p:sp>
      <p:sp>
        <p:nvSpPr>
          <p:cNvPr id="31" name="Content Placeholder 15">
            <a:extLst>
              <a:ext uri="{FF2B5EF4-FFF2-40B4-BE49-F238E27FC236}">
                <a16:creationId xmlns:a16="http://schemas.microsoft.com/office/drawing/2014/main" id="{BF5E5C6B-D2DA-4E19-0816-10231B0CBA07}"/>
              </a:ext>
              <a:ext uri="{C183D7F6-B498-43B3-948B-1728B52AA6E4}">
                <adec:decorative xmlns:adec="http://schemas.microsoft.com/office/drawing/2017/decorative" val="1"/>
              </a:ext>
            </a:extLst>
          </p:cNvPr>
          <p:cNvSpPr>
            <a:spLocks noGrp="1"/>
          </p:cNvSpPr>
          <p:nvPr>
            <p:ph sz="quarter" idx="23" hasCustomPrompt="1"/>
          </p:nvPr>
        </p:nvSpPr>
        <p:spPr>
          <a:xfrm>
            <a:off x="6831637" y="4461148"/>
            <a:ext cx="706437" cy="704850"/>
          </a:xfrm>
        </p:spPr>
        <p:txBody>
          <a:bodyPr/>
          <a:lstStyle/>
          <a:p>
            <a:pPr lvl="0"/>
            <a:r>
              <a:rPr lang="en-US" dirty="0"/>
              <a:t> </a:t>
            </a:r>
          </a:p>
        </p:txBody>
      </p:sp>
    </p:spTree>
    <p:extLst>
      <p:ext uri="{BB962C8B-B14F-4D97-AF65-F5344CB8AC3E}">
        <p14:creationId xmlns:p14="http://schemas.microsoft.com/office/powerpoint/2010/main" val="222867361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 Picture A">
    <p:bg>
      <p:bgPr>
        <a:solidFill>
          <a:schemeClr val="bg2"/>
        </a:solidFill>
        <a:effectLst/>
      </p:bgPr>
    </p:bg>
    <p:spTree>
      <p:nvGrpSpPr>
        <p:cNvPr id="1" name=""/>
        <p:cNvGrpSpPr/>
        <p:nvPr/>
      </p:nvGrpSpPr>
      <p:grpSpPr>
        <a:xfrm>
          <a:off x="0" y="0"/>
          <a:ext cx="0" cy="0"/>
          <a:chOff x="0" y="0"/>
          <a:chExt cx="0" cy="0"/>
        </a:xfrm>
      </p:grpSpPr>
      <p:sp>
        <p:nvSpPr>
          <p:cNvPr id="13" name="Quote">
            <a:extLst>
              <a:ext uri="{FF2B5EF4-FFF2-40B4-BE49-F238E27FC236}">
                <a16:creationId xmlns:a16="http://schemas.microsoft.com/office/drawing/2014/main" id="{B4E2AAA4-CDB4-A6C1-29A4-91C68B2DBAB1}"/>
              </a:ext>
            </a:extLst>
          </p:cNvPr>
          <p:cNvSpPr>
            <a:spLocks noGrp="1"/>
          </p:cNvSpPr>
          <p:nvPr>
            <p:ph type="body" sz="quarter" idx="23" hasCustomPrompt="1"/>
          </p:nvPr>
        </p:nvSpPr>
        <p:spPr>
          <a:xfrm>
            <a:off x="342899" y="1586409"/>
            <a:ext cx="6400791" cy="2410916"/>
          </a:xfrm>
        </p:spPr>
        <p:txBody>
          <a:bodyPr wrap="square" anchor="b">
            <a:spAutoFit/>
          </a:bodyPr>
          <a:lstStyle>
            <a:lvl1pPr>
              <a:lnSpc>
                <a:spcPts val="4700"/>
              </a:lnSpc>
              <a:spcAft>
                <a:spcPts val="0"/>
              </a:spcAft>
              <a:defRPr sz="4800" b="1">
                <a:solidFill>
                  <a:schemeClr val="tx2"/>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“THIS CAN BE A QUOTE. LOREM IPSUM DOLOR SIT CONSECTU ER TALIET QERITES.”</a:t>
            </a:r>
          </a:p>
        </p:txBody>
      </p:sp>
      <p:sp>
        <p:nvSpPr>
          <p:cNvPr id="10" name="Image">
            <a:extLst>
              <a:ext uri="{FF2B5EF4-FFF2-40B4-BE49-F238E27FC236}">
                <a16:creationId xmlns:a16="http://schemas.microsoft.com/office/drawing/2014/main" id="{33699A2C-B0CC-EFBD-6581-363FF29FA3E7}"/>
              </a:ext>
              <a:ext uri="{C183D7F6-B498-43B3-948B-1728B52AA6E4}">
                <adec:decorative xmlns:adec="http://schemas.microsoft.com/office/drawing/2017/decorative" val="1"/>
              </a:ext>
            </a:extLst>
          </p:cNvPr>
          <p:cNvSpPr>
            <a:spLocks noGrp="1"/>
          </p:cNvSpPr>
          <p:nvPr>
            <p:ph type="pic" sz="quarter" idx="21" hasCustomPrompt="1"/>
          </p:nvPr>
        </p:nvSpPr>
        <p:spPr>
          <a:xfrm>
            <a:off x="7394332" y="1"/>
            <a:ext cx="4799256" cy="6857999"/>
          </a:xfrm>
          <a:solidFill>
            <a:schemeClr val="bg1">
              <a:lumMod val="95000"/>
            </a:schemeClr>
          </a:solidFill>
          <a:ln>
            <a:noFill/>
          </a:ln>
        </p:spPr>
        <p:txBody>
          <a:bodyPr anchor="ctr"/>
          <a:lstStyle>
            <a:lvl1pPr algn="ctr">
              <a:defRPr sz="1600">
                <a:solidFill>
                  <a:schemeClr val="tx1"/>
                </a:solidFill>
              </a:defRPr>
            </a:lvl1pPr>
          </a:lstStyle>
          <a:p>
            <a:r>
              <a:rPr lang="en-US" dirty="0"/>
              <a:t> </a:t>
            </a:r>
          </a:p>
        </p:txBody>
      </p:sp>
      <p:sp>
        <p:nvSpPr>
          <p:cNvPr id="2" name="Name">
            <a:extLst>
              <a:ext uri="{FF2B5EF4-FFF2-40B4-BE49-F238E27FC236}">
                <a16:creationId xmlns:a16="http://schemas.microsoft.com/office/drawing/2014/main" id="{5BD7FBD6-514E-3610-1F8F-052D3CA2DDA0}"/>
              </a:ext>
            </a:extLst>
          </p:cNvPr>
          <p:cNvSpPr>
            <a:spLocks noGrp="1"/>
          </p:cNvSpPr>
          <p:nvPr>
            <p:ph type="body" sz="quarter" idx="22"/>
          </p:nvPr>
        </p:nvSpPr>
        <p:spPr>
          <a:xfrm>
            <a:off x="342899" y="4713167"/>
            <a:ext cx="4889490" cy="317006"/>
          </a:xfrm>
        </p:spPr>
        <p:txBody>
          <a:bodyPr/>
          <a:lstStyle>
            <a:lvl1pPr algn="l">
              <a:defRPr sz="1800" b="1">
                <a:solidFill>
                  <a:schemeClr val="tx2"/>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p:txBody>
      </p:sp>
      <p:sp>
        <p:nvSpPr>
          <p:cNvPr id="3" name="Title">
            <a:extLst>
              <a:ext uri="{FF2B5EF4-FFF2-40B4-BE49-F238E27FC236}">
                <a16:creationId xmlns:a16="http://schemas.microsoft.com/office/drawing/2014/main" id="{68C8C92E-2274-AF55-4CDB-CB367864DEF8}"/>
              </a:ext>
            </a:extLst>
          </p:cNvPr>
          <p:cNvSpPr>
            <a:spLocks noGrp="1"/>
          </p:cNvSpPr>
          <p:nvPr>
            <p:ph type="body" sz="quarter" idx="25"/>
          </p:nvPr>
        </p:nvSpPr>
        <p:spPr>
          <a:xfrm>
            <a:off x="342899" y="5087004"/>
            <a:ext cx="4889489" cy="400046"/>
          </a:xfrm>
        </p:spPr>
        <p:txBody>
          <a:bodyPr/>
          <a:lstStyle>
            <a:lvl1pPr algn="l">
              <a:defRPr>
                <a:solidFill>
                  <a:schemeClr val="tx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p:txBody>
      </p:sp>
    </p:spTree>
    <p:extLst>
      <p:ext uri="{BB962C8B-B14F-4D97-AF65-F5344CB8AC3E}">
        <p14:creationId xmlns:p14="http://schemas.microsoft.com/office/powerpoint/2010/main" val="415215042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userDrawn="1">
  <p:cSld name="Quote | Picture B">
    <p:bg>
      <p:bgPr>
        <a:solidFill>
          <a:schemeClr val="bg2"/>
        </a:solidFill>
        <a:effectLst/>
      </p:bgPr>
    </p:bg>
    <p:spTree>
      <p:nvGrpSpPr>
        <p:cNvPr id="1" name=""/>
        <p:cNvGrpSpPr/>
        <p:nvPr/>
      </p:nvGrpSpPr>
      <p:grpSpPr>
        <a:xfrm>
          <a:off x="0" y="0"/>
          <a:ext cx="0" cy="0"/>
          <a:chOff x="0" y="0"/>
          <a:chExt cx="0" cy="0"/>
        </a:xfrm>
      </p:grpSpPr>
      <p:sp>
        <p:nvSpPr>
          <p:cNvPr id="4" name="Red Background">
            <a:extLst>
              <a:ext uri="{FF2B5EF4-FFF2-40B4-BE49-F238E27FC236}">
                <a16:creationId xmlns:a16="http://schemas.microsoft.com/office/drawing/2014/main" id="{C0AF1FFB-E4DC-B51B-1620-DA09AB0D3BD9}"/>
              </a:ext>
              <a:ext uri="{C183D7F6-B498-43B3-948B-1728B52AA6E4}">
                <adec:decorative xmlns:adec="http://schemas.microsoft.com/office/drawing/2017/decorative" val="1"/>
              </a:ext>
            </a:extLst>
          </p:cNvPr>
          <p:cNvSpPr/>
          <p:nvPr userDrawn="1"/>
        </p:nvSpPr>
        <p:spPr>
          <a:xfrm>
            <a:off x="9535886" y="-11150"/>
            <a:ext cx="2657702" cy="686915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17" name="Image">
            <a:extLst>
              <a:ext uri="{FF2B5EF4-FFF2-40B4-BE49-F238E27FC236}">
                <a16:creationId xmlns:a16="http://schemas.microsoft.com/office/drawing/2014/main" id="{0C6A27F0-0F75-B9D6-EF25-715E44DEDF92}"/>
              </a:ext>
              <a:ext uri="{C183D7F6-B498-43B3-948B-1728B52AA6E4}">
                <adec:decorative xmlns:adec="http://schemas.microsoft.com/office/drawing/2017/decorative" val="1"/>
              </a:ext>
            </a:extLst>
          </p:cNvPr>
          <p:cNvSpPr>
            <a:spLocks noGrp="1"/>
          </p:cNvSpPr>
          <p:nvPr userDrawn="1">
            <p:ph type="pic" sz="quarter" idx="21" hasCustomPrompt="1"/>
          </p:nvPr>
        </p:nvSpPr>
        <p:spPr>
          <a:xfrm>
            <a:off x="6892250" y="800100"/>
            <a:ext cx="5301338" cy="5257800"/>
          </a:xfrm>
          <a:noFill/>
          <a:ln>
            <a:noFill/>
          </a:ln>
        </p:spPr>
        <p:txBody>
          <a:bodyPr anchor="ctr"/>
          <a:lstStyle>
            <a:lvl1pPr algn="ctr">
              <a:defRPr sz="1600">
                <a:solidFill>
                  <a:schemeClr val="tx1"/>
                </a:solidFill>
              </a:defRPr>
            </a:lvl1pPr>
          </a:lstStyle>
          <a:p>
            <a:r>
              <a:rPr lang="en-US" dirty="0"/>
              <a:t> </a:t>
            </a:r>
          </a:p>
        </p:txBody>
      </p:sp>
      <p:sp>
        <p:nvSpPr>
          <p:cNvPr id="14" name="Quote">
            <a:extLst>
              <a:ext uri="{FF2B5EF4-FFF2-40B4-BE49-F238E27FC236}">
                <a16:creationId xmlns:a16="http://schemas.microsoft.com/office/drawing/2014/main" id="{5050E584-9B20-5D0A-D33B-2D8FB18889BB}"/>
              </a:ext>
            </a:extLst>
          </p:cNvPr>
          <p:cNvSpPr>
            <a:spLocks noGrp="1"/>
          </p:cNvSpPr>
          <p:nvPr userDrawn="1">
            <p:ph type="body" sz="quarter" idx="23" hasCustomPrompt="1"/>
          </p:nvPr>
        </p:nvSpPr>
        <p:spPr>
          <a:xfrm>
            <a:off x="347981" y="1701800"/>
            <a:ext cx="4889490" cy="2295525"/>
          </a:xfrm>
        </p:spPr>
        <p:txBody>
          <a:bodyPr anchor="b"/>
          <a:lstStyle>
            <a:lvl1pPr>
              <a:lnSpc>
                <a:spcPts val="4700"/>
              </a:lnSpc>
              <a:spcAft>
                <a:spcPts val="0"/>
              </a:spcAft>
              <a:defRPr sz="4800" b="1" cap="all" baseline="0">
                <a:solidFill>
                  <a:schemeClr val="tx2"/>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“THIS CAN BE A QUOTE. LOREM IMPSUM DOLOR</a:t>
            </a:r>
          </a:p>
          <a:p>
            <a:pPr lvl="0"/>
            <a:r>
              <a:rPr lang="en-US" dirty="0"/>
              <a:t>CONSECTUER.”</a:t>
            </a:r>
          </a:p>
        </p:txBody>
      </p:sp>
      <p:sp>
        <p:nvSpPr>
          <p:cNvPr id="3" name="Name">
            <a:extLst>
              <a:ext uri="{FF2B5EF4-FFF2-40B4-BE49-F238E27FC236}">
                <a16:creationId xmlns:a16="http://schemas.microsoft.com/office/drawing/2014/main" id="{903A71E5-0656-3847-D762-B2A9F7D5EF11}"/>
              </a:ext>
            </a:extLst>
          </p:cNvPr>
          <p:cNvSpPr>
            <a:spLocks noGrp="1"/>
          </p:cNvSpPr>
          <p:nvPr userDrawn="1">
            <p:ph type="body" sz="quarter" idx="22"/>
          </p:nvPr>
        </p:nvSpPr>
        <p:spPr>
          <a:xfrm>
            <a:off x="347980" y="4713167"/>
            <a:ext cx="4889490" cy="317006"/>
          </a:xfrm>
        </p:spPr>
        <p:txBody>
          <a:bodyPr/>
          <a:lstStyle>
            <a:lvl1pPr algn="l">
              <a:defRPr sz="1800" b="1">
                <a:solidFill>
                  <a:schemeClr val="tx2"/>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p:txBody>
      </p:sp>
      <p:sp>
        <p:nvSpPr>
          <p:cNvPr id="23" name="Title">
            <a:extLst>
              <a:ext uri="{FF2B5EF4-FFF2-40B4-BE49-F238E27FC236}">
                <a16:creationId xmlns:a16="http://schemas.microsoft.com/office/drawing/2014/main" id="{3907A706-1F42-D850-DAE1-FDEBFAF0799B}"/>
              </a:ext>
            </a:extLst>
          </p:cNvPr>
          <p:cNvSpPr>
            <a:spLocks noGrp="1"/>
          </p:cNvSpPr>
          <p:nvPr userDrawn="1">
            <p:ph type="body" sz="quarter" idx="25"/>
          </p:nvPr>
        </p:nvSpPr>
        <p:spPr>
          <a:xfrm>
            <a:off x="348130" y="5087004"/>
            <a:ext cx="4889489" cy="400046"/>
          </a:xfrm>
        </p:spPr>
        <p:txBody>
          <a:bodyPr/>
          <a:lstStyle>
            <a:lvl1pPr algn="l">
              <a:defRPr>
                <a:solidFill>
                  <a:schemeClr val="tx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p:txBody>
      </p:sp>
      <p:sp>
        <p:nvSpPr>
          <p:cNvPr id="5" name="Number">
            <a:extLst>
              <a:ext uri="{FF2B5EF4-FFF2-40B4-BE49-F238E27FC236}">
                <a16:creationId xmlns:a16="http://schemas.microsoft.com/office/drawing/2014/main" id="{329601B9-BB13-6A6C-1AF9-6FF95AC10F59}"/>
              </a:ext>
              <a:ext uri="{C183D7F6-B498-43B3-948B-1728B52AA6E4}">
                <adec:decorative xmlns:adec="http://schemas.microsoft.com/office/drawing/2017/decorative" val="1"/>
              </a:ext>
            </a:extLst>
          </p:cNvPr>
          <p:cNvSpPr txBox="1">
            <a:spLocks/>
          </p:cNvSpPr>
          <p:nvPr userDrawn="1"/>
        </p:nvSpPr>
        <p:spPr>
          <a:xfrm>
            <a:off x="10659600" y="6554384"/>
            <a:ext cx="117020"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smtClean="0">
                <a:solidFill>
                  <a:schemeClr val="bg1"/>
                </a:solidFill>
              </a:rPr>
              <a:pPr/>
              <a:t>‹Nº›</a:t>
            </a:fld>
            <a:endParaRPr lang="en-US" sz="800" dirty="0">
              <a:solidFill>
                <a:schemeClr val="bg1"/>
              </a:solidFill>
            </a:endParaRPr>
          </a:p>
        </p:txBody>
      </p:sp>
      <p:sp>
        <p:nvSpPr>
          <p:cNvPr id="7" name="ADP ">
            <a:extLst>
              <a:ext uri="{FF2B5EF4-FFF2-40B4-BE49-F238E27FC236}">
                <a16:creationId xmlns:a16="http://schemas.microsoft.com/office/drawing/2014/main" id="{9E589ED1-4981-BB26-0AC5-F2CD59DFE325}"/>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Copyright">
            <a:extLst>
              <a:ext uri="{FF2B5EF4-FFF2-40B4-BE49-F238E27FC236}">
                <a16:creationId xmlns:a16="http://schemas.microsoft.com/office/drawing/2014/main" id="{2292EA72-4810-9A43-985E-06E2E6B4EBE4}"/>
              </a:ext>
              <a:ext uri="{C183D7F6-B498-43B3-948B-1728B52AA6E4}">
                <adec:decorative xmlns:adec="http://schemas.microsoft.com/office/drawing/2017/decorative" val="1"/>
              </a:ext>
            </a:extLst>
          </p:cNvPr>
          <p:cNvSpPr txBox="1"/>
          <p:nvPr userDrawn="1"/>
        </p:nvSpPr>
        <p:spPr>
          <a:xfrm>
            <a:off x="369132"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rgbClr val="010035"/>
                </a:solidFill>
                <a:latin typeface="+mn-lt"/>
              </a:rPr>
              <a:t>Copyright © 2025 ADP, Inc. </a:t>
            </a:r>
          </a:p>
        </p:txBody>
      </p:sp>
      <p:sp>
        <p:nvSpPr>
          <p:cNvPr id="10" name="footer">
            <a:extLst>
              <a:ext uri="{FF2B5EF4-FFF2-40B4-BE49-F238E27FC236}">
                <a16:creationId xmlns:a16="http://schemas.microsoft.com/office/drawing/2014/main" id="{8539548E-6BF2-1E27-B751-865B14F93F2D}"/>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rgbClr val="010035"/>
                </a:solidFill>
              </a:rPr>
              <a:t>This footer is for global security classifications.</a:t>
            </a:r>
          </a:p>
        </p:txBody>
      </p:sp>
    </p:spTree>
    <p:extLst>
      <p:ext uri="{BB962C8B-B14F-4D97-AF65-F5344CB8AC3E}">
        <p14:creationId xmlns:p14="http://schemas.microsoft.com/office/powerpoint/2010/main" val="278795791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 Subtitle | One column | Phone Screenshot">
    <p:bg>
      <p:bgPr>
        <a:solidFill>
          <a:schemeClr val="bg2"/>
        </a:solidFill>
        <a:effectLst/>
      </p:bgPr>
    </p:bg>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64C13D52-3DA6-12E5-DCB2-237433454FE8}"/>
              </a:ext>
              <a:ext uri="{C183D7F6-B498-43B3-948B-1728B52AA6E4}">
                <adec:decorative xmlns:adec="http://schemas.microsoft.com/office/drawing/2017/decorative" val="1"/>
              </a:ext>
            </a:extLst>
          </p:cNvPr>
          <p:cNvSpPr/>
          <p:nvPr userDrawn="1"/>
        </p:nvSpPr>
        <p:spPr>
          <a:xfrm>
            <a:off x="6608618" y="0"/>
            <a:ext cx="5584970" cy="6858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400"/>
            <a:ext cx="5727698" cy="553998"/>
          </a:xfrm>
        </p:spPr>
        <p:txBody>
          <a:bodyPr/>
          <a:lstStyle>
            <a:lvl1pPr>
              <a:defRPr b="1">
                <a:solidFill>
                  <a:schemeClr val="tx1"/>
                </a:solidFill>
                <a:latin typeface="Taub Sans Text" pitchFamily="2" charset="77"/>
                <a:ea typeface="Taub Sans Text" pitchFamily="2" charset="77"/>
              </a:defRPr>
            </a:lvl1pPr>
          </a:lstStyle>
          <a:p>
            <a:r>
              <a:rPr lang="en-US" dirty="0"/>
              <a:t>HEADLINE,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6" y="873125"/>
            <a:ext cx="5727698" cy="328295"/>
          </a:xfrm>
          <a:prstGeom prst="rect">
            <a:avLst/>
          </a:prstGeom>
        </p:spPr>
        <p:txBody>
          <a:bodyPr/>
          <a:lstStyle>
            <a:lvl1pPr>
              <a:defRPr sz="2000">
                <a:solidFill>
                  <a:schemeClr val="tx2"/>
                </a:solidFill>
                <a:latin typeface="Taub Sans Text" pitchFamily="2" charset="77"/>
                <a:ea typeface="Taub Sans Text" pitchFamily="2" charset="77"/>
              </a:defRPr>
            </a:lvl1pPr>
            <a:lvl4pPr>
              <a:defRPr/>
            </a:lvl4pPr>
          </a:lstStyle>
          <a:p>
            <a:pPr lvl="0"/>
            <a:r>
              <a:rPr lang="en-US" dirty="0"/>
              <a:t>Subtitle in sentence case, 20-pt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610831"/>
            <a:ext cx="5727697"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259013"/>
            <a:ext cx="5727697" cy="3725862"/>
          </a:xfrm>
        </p:spPr>
        <p:txBody>
          <a:bodyPr/>
          <a:lstStyle>
            <a:lvl1pPr>
              <a:defRPr>
                <a:solidFill>
                  <a:schemeClr val="tx1"/>
                </a:solidFill>
                <a:latin typeface="Taub Sans Text" pitchFamily="2" charset="77"/>
                <a:ea typeface="Taub Sans Text" pitchFamily="2" charset="77"/>
              </a:defRPr>
            </a:lvl1pPr>
            <a:lvl2pPr>
              <a:defRPr>
                <a:solidFill>
                  <a:schemeClr val="tx1"/>
                </a:solidFill>
                <a:latin typeface="Taub Sans Text" pitchFamily="2" charset="77"/>
                <a:ea typeface="Taub Sans Text" pitchFamily="2" charset="77"/>
              </a:defRPr>
            </a:lvl2pPr>
            <a:lvl3pPr>
              <a:buClr>
                <a:srgbClr val="010035"/>
              </a:buClr>
              <a:defRPr>
                <a:solidFill>
                  <a:schemeClr val="tx1"/>
                </a:solidFill>
                <a:latin typeface="Taub Sans Text" pitchFamily="2" charset="77"/>
                <a:ea typeface="Taub Sans Text" pitchFamily="2" charset="77"/>
              </a:defRPr>
            </a:lvl3pPr>
            <a:lvl4pPr>
              <a:defRPr>
                <a:solidFill>
                  <a:schemeClr val="tx1"/>
                </a:solidFill>
                <a:latin typeface="Taub Sans Text" pitchFamily="2" charset="77"/>
                <a:ea typeface="Taub Sans Text" pitchFamily="2" charset="77"/>
              </a:defRPr>
            </a:lvl4pPr>
            <a:lvl5pPr>
              <a:defRPr>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ADP ">
            <a:extLst>
              <a:ext uri="{FF2B5EF4-FFF2-40B4-BE49-F238E27FC236}">
                <a16:creationId xmlns:a16="http://schemas.microsoft.com/office/drawing/2014/main" id="{1FAAA12F-88CB-A988-1844-A37CA88C718C}"/>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pic>
        <p:nvPicPr>
          <p:cNvPr id="6" name="Phone">
            <a:extLst>
              <a:ext uri="{FF2B5EF4-FFF2-40B4-BE49-F238E27FC236}">
                <a16:creationId xmlns:a16="http://schemas.microsoft.com/office/drawing/2014/main" id="{56C3B356-B0F9-7D07-84B1-7984BF5B6C8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696085" y="311728"/>
            <a:ext cx="3410036" cy="6234545"/>
          </a:xfrm>
          <a:prstGeom prst="rect">
            <a:avLst/>
          </a:prstGeom>
        </p:spPr>
      </p:pic>
      <p:sp>
        <p:nvSpPr>
          <p:cNvPr id="15" name="Screen placeholder">
            <a:extLst>
              <a:ext uri="{FF2B5EF4-FFF2-40B4-BE49-F238E27FC236}">
                <a16:creationId xmlns:a16="http://schemas.microsoft.com/office/drawing/2014/main" id="{0FDA0505-A093-4EC9-C478-6D8060888444}"/>
              </a:ext>
            </a:extLst>
          </p:cNvPr>
          <p:cNvSpPr>
            <a:spLocks noGrp="1"/>
          </p:cNvSpPr>
          <p:nvPr>
            <p:ph type="pic" sz="quarter" idx="16" hasCustomPrompt="1"/>
          </p:nvPr>
        </p:nvSpPr>
        <p:spPr>
          <a:xfrm>
            <a:off x="8112154" y="721453"/>
            <a:ext cx="2575419" cy="5410899"/>
          </a:xfrm>
          <a:custGeom>
            <a:avLst/>
            <a:gdLst>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661434 w 2575419"/>
              <a:gd name="connsiteY7" fmla="*/ 205907 h 5410899"/>
              <a:gd name="connsiteX8" fmla="*/ 1554472 w 2575419"/>
              <a:gd name="connsiteY8" fmla="*/ 98945 h 5410899"/>
              <a:gd name="connsiteX9" fmla="*/ 327593 w 2575419"/>
              <a:gd name="connsiteY9" fmla="*/ 0 h 5410899"/>
              <a:gd name="connsiteX10" fmla="*/ 2247826 w 2575419"/>
              <a:gd name="connsiteY10" fmla="*/ 0 h 5410899"/>
              <a:gd name="connsiteX11" fmla="*/ 2575419 w 2575419"/>
              <a:gd name="connsiteY11" fmla="*/ 327593 h 5410899"/>
              <a:gd name="connsiteX12" fmla="*/ 2575419 w 2575419"/>
              <a:gd name="connsiteY12" fmla="*/ 5083306 h 5410899"/>
              <a:gd name="connsiteX13" fmla="*/ 2247826 w 2575419"/>
              <a:gd name="connsiteY13" fmla="*/ 5410899 h 5410899"/>
              <a:gd name="connsiteX14" fmla="*/ 327593 w 2575419"/>
              <a:gd name="connsiteY14" fmla="*/ 5410899 h 5410899"/>
              <a:gd name="connsiteX15" fmla="*/ 0 w 2575419"/>
              <a:gd name="connsiteY15" fmla="*/ 5083306 h 5410899"/>
              <a:gd name="connsiteX16" fmla="*/ 0 w 2575419"/>
              <a:gd name="connsiteY16" fmla="*/ 327593 h 5410899"/>
              <a:gd name="connsiteX17" fmla="*/ 327593 w 2575419"/>
              <a:gd name="connsiteY17"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661434 w 2575419"/>
              <a:gd name="connsiteY7" fmla="*/ 205907 h 5410899"/>
              <a:gd name="connsiteX8" fmla="*/ 1037624 w 2575419"/>
              <a:gd name="connsiteY8" fmla="*/ 98945 h 5410899"/>
              <a:gd name="connsiteX9" fmla="*/ 327593 w 2575419"/>
              <a:gd name="connsiteY9" fmla="*/ 0 h 5410899"/>
              <a:gd name="connsiteX10" fmla="*/ 2247826 w 2575419"/>
              <a:gd name="connsiteY10" fmla="*/ 0 h 5410899"/>
              <a:gd name="connsiteX11" fmla="*/ 2575419 w 2575419"/>
              <a:gd name="connsiteY11" fmla="*/ 327593 h 5410899"/>
              <a:gd name="connsiteX12" fmla="*/ 2575419 w 2575419"/>
              <a:gd name="connsiteY12" fmla="*/ 5083306 h 5410899"/>
              <a:gd name="connsiteX13" fmla="*/ 2247826 w 2575419"/>
              <a:gd name="connsiteY13" fmla="*/ 5410899 h 5410899"/>
              <a:gd name="connsiteX14" fmla="*/ 327593 w 2575419"/>
              <a:gd name="connsiteY14" fmla="*/ 5410899 h 5410899"/>
              <a:gd name="connsiteX15" fmla="*/ 0 w 2575419"/>
              <a:gd name="connsiteY15" fmla="*/ 5083306 h 5410899"/>
              <a:gd name="connsiteX16" fmla="*/ 0 w 2575419"/>
              <a:gd name="connsiteY16" fmla="*/ 327593 h 5410899"/>
              <a:gd name="connsiteX17" fmla="*/ 327593 w 2575419"/>
              <a:gd name="connsiteY17"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037624 w 2575419"/>
              <a:gd name="connsiteY7" fmla="*/ 98945 h 5410899"/>
              <a:gd name="connsiteX8" fmla="*/ 327593 w 2575419"/>
              <a:gd name="connsiteY8" fmla="*/ 0 h 5410899"/>
              <a:gd name="connsiteX9" fmla="*/ 2247826 w 2575419"/>
              <a:gd name="connsiteY9" fmla="*/ 0 h 5410899"/>
              <a:gd name="connsiteX10" fmla="*/ 2575419 w 2575419"/>
              <a:gd name="connsiteY10" fmla="*/ 327593 h 5410899"/>
              <a:gd name="connsiteX11" fmla="*/ 2575419 w 2575419"/>
              <a:gd name="connsiteY11" fmla="*/ 5083306 h 5410899"/>
              <a:gd name="connsiteX12" fmla="*/ 2247826 w 2575419"/>
              <a:gd name="connsiteY12" fmla="*/ 5410899 h 5410899"/>
              <a:gd name="connsiteX13" fmla="*/ 327593 w 2575419"/>
              <a:gd name="connsiteY13" fmla="*/ 5410899 h 5410899"/>
              <a:gd name="connsiteX14" fmla="*/ 0 w 2575419"/>
              <a:gd name="connsiteY14" fmla="*/ 5083306 h 5410899"/>
              <a:gd name="connsiteX15" fmla="*/ 0 w 2575419"/>
              <a:gd name="connsiteY15" fmla="*/ 327593 h 5410899"/>
              <a:gd name="connsiteX16" fmla="*/ 327593 w 2575419"/>
              <a:gd name="connsiteY16"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661433 w 2575419"/>
              <a:gd name="connsiteY5" fmla="*/ 205907 h 5410899"/>
              <a:gd name="connsiteX6" fmla="*/ 1037624 w 2575419"/>
              <a:gd name="connsiteY6" fmla="*/ 98945 h 5410899"/>
              <a:gd name="connsiteX7" fmla="*/ 327593 w 2575419"/>
              <a:gd name="connsiteY7" fmla="*/ 0 h 5410899"/>
              <a:gd name="connsiteX8" fmla="*/ 2247826 w 2575419"/>
              <a:gd name="connsiteY8" fmla="*/ 0 h 5410899"/>
              <a:gd name="connsiteX9" fmla="*/ 2575419 w 2575419"/>
              <a:gd name="connsiteY9" fmla="*/ 327593 h 5410899"/>
              <a:gd name="connsiteX10" fmla="*/ 2575419 w 2575419"/>
              <a:gd name="connsiteY10" fmla="*/ 5083306 h 5410899"/>
              <a:gd name="connsiteX11" fmla="*/ 2247826 w 2575419"/>
              <a:gd name="connsiteY11" fmla="*/ 5410899 h 5410899"/>
              <a:gd name="connsiteX12" fmla="*/ 327593 w 2575419"/>
              <a:gd name="connsiteY12" fmla="*/ 5410899 h 5410899"/>
              <a:gd name="connsiteX13" fmla="*/ 0 w 2575419"/>
              <a:gd name="connsiteY13" fmla="*/ 5083306 h 5410899"/>
              <a:gd name="connsiteX14" fmla="*/ 0 w 2575419"/>
              <a:gd name="connsiteY14" fmla="*/ 327593 h 5410899"/>
              <a:gd name="connsiteX15" fmla="*/ 327593 w 2575419"/>
              <a:gd name="connsiteY15"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037624 w 2575419"/>
              <a:gd name="connsiteY5" fmla="*/ 98945 h 5410899"/>
              <a:gd name="connsiteX6" fmla="*/ 327593 w 2575419"/>
              <a:gd name="connsiteY6" fmla="*/ 0 h 5410899"/>
              <a:gd name="connsiteX7" fmla="*/ 2247826 w 2575419"/>
              <a:gd name="connsiteY7" fmla="*/ 0 h 5410899"/>
              <a:gd name="connsiteX8" fmla="*/ 2575419 w 2575419"/>
              <a:gd name="connsiteY8" fmla="*/ 327593 h 5410899"/>
              <a:gd name="connsiteX9" fmla="*/ 2575419 w 2575419"/>
              <a:gd name="connsiteY9" fmla="*/ 5083306 h 5410899"/>
              <a:gd name="connsiteX10" fmla="*/ 2247826 w 2575419"/>
              <a:gd name="connsiteY10" fmla="*/ 5410899 h 5410899"/>
              <a:gd name="connsiteX11" fmla="*/ 327593 w 2575419"/>
              <a:gd name="connsiteY11" fmla="*/ 5410899 h 5410899"/>
              <a:gd name="connsiteX12" fmla="*/ 0 w 2575419"/>
              <a:gd name="connsiteY12" fmla="*/ 5083306 h 5410899"/>
              <a:gd name="connsiteX13" fmla="*/ 0 w 2575419"/>
              <a:gd name="connsiteY13" fmla="*/ 327593 h 5410899"/>
              <a:gd name="connsiteX14" fmla="*/ 327593 w 2575419"/>
              <a:gd name="connsiteY14" fmla="*/ 0 h 5410899"/>
              <a:gd name="connsiteX0" fmla="*/ 1037624 w 2575419"/>
              <a:gd name="connsiteY0" fmla="*/ 312868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327593 w 2575419"/>
              <a:gd name="connsiteY5" fmla="*/ 0 h 5410899"/>
              <a:gd name="connsiteX6" fmla="*/ 2247826 w 2575419"/>
              <a:gd name="connsiteY6" fmla="*/ 0 h 5410899"/>
              <a:gd name="connsiteX7" fmla="*/ 2575419 w 2575419"/>
              <a:gd name="connsiteY7" fmla="*/ 327593 h 5410899"/>
              <a:gd name="connsiteX8" fmla="*/ 2575419 w 2575419"/>
              <a:gd name="connsiteY8" fmla="*/ 5083306 h 5410899"/>
              <a:gd name="connsiteX9" fmla="*/ 2247826 w 2575419"/>
              <a:gd name="connsiteY9" fmla="*/ 5410899 h 5410899"/>
              <a:gd name="connsiteX10" fmla="*/ 327593 w 2575419"/>
              <a:gd name="connsiteY10" fmla="*/ 5410899 h 5410899"/>
              <a:gd name="connsiteX11" fmla="*/ 0 w 2575419"/>
              <a:gd name="connsiteY11" fmla="*/ 5083306 h 5410899"/>
              <a:gd name="connsiteX12" fmla="*/ 0 w 2575419"/>
              <a:gd name="connsiteY12" fmla="*/ 327593 h 5410899"/>
              <a:gd name="connsiteX13" fmla="*/ 327593 w 2575419"/>
              <a:gd name="connsiteY13" fmla="*/ 0 h 5410899"/>
              <a:gd name="connsiteX0" fmla="*/ 939068 w 2575419"/>
              <a:gd name="connsiteY0" fmla="*/ 247540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327593 w 2575419"/>
              <a:gd name="connsiteY4" fmla="*/ 0 h 5410899"/>
              <a:gd name="connsiteX5" fmla="*/ 2247826 w 2575419"/>
              <a:gd name="connsiteY5" fmla="*/ 0 h 5410899"/>
              <a:gd name="connsiteX6" fmla="*/ 2575419 w 2575419"/>
              <a:gd name="connsiteY6" fmla="*/ 327593 h 5410899"/>
              <a:gd name="connsiteX7" fmla="*/ 2575419 w 2575419"/>
              <a:gd name="connsiteY7" fmla="*/ 5083306 h 5410899"/>
              <a:gd name="connsiteX8" fmla="*/ 2247826 w 2575419"/>
              <a:gd name="connsiteY8" fmla="*/ 5410899 h 5410899"/>
              <a:gd name="connsiteX9" fmla="*/ 327593 w 2575419"/>
              <a:gd name="connsiteY9" fmla="*/ 5410899 h 5410899"/>
              <a:gd name="connsiteX10" fmla="*/ 0 w 2575419"/>
              <a:gd name="connsiteY10" fmla="*/ 5083306 h 5410899"/>
              <a:gd name="connsiteX11" fmla="*/ 0 w 2575419"/>
              <a:gd name="connsiteY11" fmla="*/ 327593 h 5410899"/>
              <a:gd name="connsiteX12" fmla="*/ 327593 w 2575419"/>
              <a:gd name="connsiteY12" fmla="*/ 0 h 5410899"/>
              <a:gd name="connsiteX0" fmla="*/ 930662 w 2575419"/>
              <a:gd name="connsiteY0" fmla="*/ 205907 h 5410899"/>
              <a:gd name="connsiteX1" fmla="*/ 939068 w 2575419"/>
              <a:gd name="connsiteY1" fmla="*/ 164273 h 5410899"/>
              <a:gd name="connsiteX2" fmla="*/ 930662 w 2575419"/>
              <a:gd name="connsiteY2" fmla="*/ 205907 h 5410899"/>
              <a:gd name="connsiteX3" fmla="*/ 327593 w 2575419"/>
              <a:gd name="connsiteY3" fmla="*/ 0 h 5410899"/>
              <a:gd name="connsiteX4" fmla="*/ 2247826 w 2575419"/>
              <a:gd name="connsiteY4" fmla="*/ 0 h 5410899"/>
              <a:gd name="connsiteX5" fmla="*/ 2575419 w 2575419"/>
              <a:gd name="connsiteY5" fmla="*/ 327593 h 5410899"/>
              <a:gd name="connsiteX6" fmla="*/ 2575419 w 2575419"/>
              <a:gd name="connsiteY6" fmla="*/ 5083306 h 5410899"/>
              <a:gd name="connsiteX7" fmla="*/ 2247826 w 2575419"/>
              <a:gd name="connsiteY7" fmla="*/ 5410899 h 5410899"/>
              <a:gd name="connsiteX8" fmla="*/ 327593 w 2575419"/>
              <a:gd name="connsiteY8" fmla="*/ 5410899 h 5410899"/>
              <a:gd name="connsiteX9" fmla="*/ 0 w 2575419"/>
              <a:gd name="connsiteY9" fmla="*/ 5083306 h 5410899"/>
              <a:gd name="connsiteX10" fmla="*/ 0 w 2575419"/>
              <a:gd name="connsiteY10" fmla="*/ 327593 h 5410899"/>
              <a:gd name="connsiteX11" fmla="*/ 327593 w 2575419"/>
              <a:gd name="connsiteY11" fmla="*/ 0 h 5410899"/>
              <a:gd name="connsiteX0" fmla="*/ 327593 w 2575419"/>
              <a:gd name="connsiteY0" fmla="*/ 0 h 5410899"/>
              <a:gd name="connsiteX1" fmla="*/ 2247826 w 2575419"/>
              <a:gd name="connsiteY1" fmla="*/ 0 h 5410899"/>
              <a:gd name="connsiteX2" fmla="*/ 2575419 w 2575419"/>
              <a:gd name="connsiteY2" fmla="*/ 327593 h 5410899"/>
              <a:gd name="connsiteX3" fmla="*/ 2575419 w 2575419"/>
              <a:gd name="connsiteY3" fmla="*/ 5083306 h 5410899"/>
              <a:gd name="connsiteX4" fmla="*/ 2247826 w 2575419"/>
              <a:gd name="connsiteY4" fmla="*/ 5410899 h 5410899"/>
              <a:gd name="connsiteX5" fmla="*/ 327593 w 2575419"/>
              <a:gd name="connsiteY5" fmla="*/ 5410899 h 5410899"/>
              <a:gd name="connsiteX6" fmla="*/ 0 w 2575419"/>
              <a:gd name="connsiteY6" fmla="*/ 5083306 h 5410899"/>
              <a:gd name="connsiteX7" fmla="*/ 0 w 2575419"/>
              <a:gd name="connsiteY7" fmla="*/ 327593 h 5410899"/>
              <a:gd name="connsiteX8" fmla="*/ 327593 w 2575419"/>
              <a:gd name="connsiteY8" fmla="*/ 0 h 541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5419" h="5410899">
                <a:moveTo>
                  <a:pt x="327593" y="0"/>
                </a:moveTo>
                <a:lnTo>
                  <a:pt x="2247826" y="0"/>
                </a:lnTo>
                <a:cubicBezTo>
                  <a:pt x="2428751" y="0"/>
                  <a:pt x="2575419" y="146668"/>
                  <a:pt x="2575419" y="327593"/>
                </a:cubicBezTo>
                <a:lnTo>
                  <a:pt x="2575419" y="5083306"/>
                </a:lnTo>
                <a:cubicBezTo>
                  <a:pt x="2575419" y="5264231"/>
                  <a:pt x="2428751" y="5410899"/>
                  <a:pt x="2247826" y="5410899"/>
                </a:cubicBezTo>
                <a:lnTo>
                  <a:pt x="327593" y="5410899"/>
                </a:lnTo>
                <a:cubicBezTo>
                  <a:pt x="146668" y="5410899"/>
                  <a:pt x="0" y="5264231"/>
                  <a:pt x="0" y="5083306"/>
                </a:cubicBezTo>
                <a:lnTo>
                  <a:pt x="0" y="327593"/>
                </a:lnTo>
                <a:cubicBezTo>
                  <a:pt x="0" y="146668"/>
                  <a:pt x="146668" y="0"/>
                  <a:pt x="327593" y="0"/>
                </a:cubicBezTo>
                <a:close/>
              </a:path>
            </a:pathLst>
          </a:custGeom>
          <a:solidFill>
            <a:schemeClr val="bg1">
              <a:lumMod val="95000"/>
            </a:schemeClr>
          </a:solidFill>
        </p:spPr>
        <p:txBody>
          <a:bodyPr wrap="square">
            <a:noAutofit/>
          </a:bodyPr>
          <a:lstStyle/>
          <a:p>
            <a:r>
              <a:rPr lang="en-US" dirty="0"/>
              <a:t> </a:t>
            </a:r>
          </a:p>
        </p:txBody>
      </p:sp>
    </p:spTree>
    <p:extLst>
      <p:ext uri="{BB962C8B-B14F-4D97-AF65-F5344CB8AC3E}">
        <p14:creationId xmlns:p14="http://schemas.microsoft.com/office/powerpoint/2010/main" val="412584354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 Subtitle | One column | 2 Phones">
    <p:bg>
      <p:bgPr>
        <a:solidFill>
          <a:schemeClr val="bg2"/>
        </a:solidFill>
        <a:effectLst/>
      </p:bgPr>
    </p:bg>
    <p:spTree>
      <p:nvGrpSpPr>
        <p:cNvPr id="1" name=""/>
        <p:cNvGrpSpPr/>
        <p:nvPr/>
      </p:nvGrpSpPr>
      <p:grpSpPr>
        <a:xfrm>
          <a:off x="0" y="0"/>
          <a:ext cx="0" cy="0"/>
          <a:chOff x="0" y="0"/>
          <a:chExt cx="0" cy="0"/>
        </a:xfrm>
      </p:grpSpPr>
      <p:sp>
        <p:nvSpPr>
          <p:cNvPr id="12" name="Background">
            <a:extLst>
              <a:ext uri="{FF2B5EF4-FFF2-40B4-BE49-F238E27FC236}">
                <a16:creationId xmlns:a16="http://schemas.microsoft.com/office/drawing/2014/main" id="{74F62038-D276-9117-EB1A-6E3077646575}"/>
              </a:ext>
              <a:ext uri="{C183D7F6-B498-43B3-948B-1728B52AA6E4}">
                <adec:decorative xmlns:adec="http://schemas.microsoft.com/office/drawing/2017/decorative" val="1"/>
              </a:ext>
            </a:extLst>
          </p:cNvPr>
          <p:cNvSpPr/>
          <p:nvPr userDrawn="1"/>
        </p:nvSpPr>
        <p:spPr>
          <a:xfrm>
            <a:off x="1" y="2330355"/>
            <a:ext cx="12193588" cy="4040948"/>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67303" cy="553998"/>
          </a:xfrm>
        </p:spPr>
        <p:txBody>
          <a:bodyPr/>
          <a:lstStyle>
            <a:lvl1pPr>
              <a:defRPr b="1">
                <a:solidFill>
                  <a:schemeClr val="tx1"/>
                </a:solidFill>
                <a:latin typeface="Taub Sans Text" pitchFamily="2" charset="77"/>
                <a:ea typeface="Taub Sans Text" pitchFamily="2" charset="77"/>
              </a:defRPr>
            </a:lvl1pPr>
          </a:lstStyle>
          <a:p>
            <a:r>
              <a:rPr lang="en-US" dirty="0"/>
              <a:t>HEADLINE,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1467303" cy="328295"/>
          </a:xfrm>
          <a:prstGeom prst="rect">
            <a:avLst/>
          </a:prstGeom>
        </p:spPr>
        <p:txBody>
          <a:bodyPr/>
          <a:lstStyle>
            <a:lvl1pPr>
              <a:defRPr sz="2000">
                <a:solidFill>
                  <a:schemeClr val="tx2"/>
                </a:solidFill>
                <a:latin typeface="Taub Sans Text" pitchFamily="2" charset="77"/>
                <a:ea typeface="Taub Sans Text" pitchFamily="2" charset="77"/>
              </a:defRPr>
            </a:lvl1pPr>
            <a:lvl4pPr>
              <a:defRPr/>
            </a:lvl4pPr>
          </a:lstStyle>
          <a:p>
            <a:pPr lvl="0"/>
            <a:r>
              <a:rPr lang="en-US" dirty="0"/>
              <a:t>Subtitle in sentence case, 20-pt</a:t>
            </a:r>
          </a:p>
        </p:txBody>
      </p:sp>
      <p:sp>
        <p:nvSpPr>
          <p:cNvPr id="15" name="H1">
            <a:extLst>
              <a:ext uri="{FF2B5EF4-FFF2-40B4-BE49-F238E27FC236}">
                <a16:creationId xmlns:a16="http://schemas.microsoft.com/office/drawing/2014/main" id="{800F02DD-FDAE-4836-4808-9A7E4E96DC9E}"/>
              </a:ext>
            </a:extLst>
          </p:cNvPr>
          <p:cNvSpPr>
            <a:spLocks noGrp="1"/>
          </p:cNvSpPr>
          <p:nvPr>
            <p:ph type="body" sz="quarter" idx="23" hasCustomPrompt="1"/>
          </p:nvPr>
        </p:nvSpPr>
        <p:spPr>
          <a:xfrm>
            <a:off x="369097" y="1783080"/>
            <a:ext cx="4787102" cy="315912"/>
          </a:xfrm>
        </p:spPr>
        <p:txBody>
          <a:bodyPr anchor="b" anchorCtr="0"/>
          <a:lstStyle>
            <a:lvl1pPr algn="l">
              <a:defRPr sz="2000" b="1" cap="all" baseline="0">
                <a:solidFill>
                  <a:schemeClr val="tx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a:t>
            </a:r>
          </a:p>
        </p:txBody>
      </p:sp>
      <p:sp>
        <p:nvSpPr>
          <p:cNvPr id="5" name="H2">
            <a:extLst>
              <a:ext uri="{FF2B5EF4-FFF2-40B4-BE49-F238E27FC236}">
                <a16:creationId xmlns:a16="http://schemas.microsoft.com/office/drawing/2014/main" id="{A752D304-B187-AB49-BC4B-DAAEFD6AA5C0}"/>
              </a:ext>
            </a:extLst>
          </p:cNvPr>
          <p:cNvSpPr>
            <a:spLocks noGrp="1"/>
          </p:cNvSpPr>
          <p:nvPr>
            <p:ph type="body" sz="quarter" idx="22" hasCustomPrompt="1"/>
          </p:nvPr>
        </p:nvSpPr>
        <p:spPr>
          <a:xfrm>
            <a:off x="369097" y="2820535"/>
            <a:ext cx="5231604" cy="417152"/>
          </a:xfrm>
        </p:spPr>
        <p:txBody>
          <a:bodyPr/>
          <a:lstStyle>
            <a:lvl1pPr algn="l">
              <a:defRPr sz="1400" b="1">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1" name="Paragraph">
            <a:extLst>
              <a:ext uri="{FF2B5EF4-FFF2-40B4-BE49-F238E27FC236}">
                <a16:creationId xmlns:a16="http://schemas.microsoft.com/office/drawing/2014/main" id="{2FE4FE8A-6495-A9E0-7CEB-433FE7735501}"/>
              </a:ext>
            </a:extLst>
          </p:cNvPr>
          <p:cNvSpPr>
            <a:spLocks noGrp="1"/>
          </p:cNvSpPr>
          <p:nvPr>
            <p:ph type="body" sz="quarter" idx="13"/>
          </p:nvPr>
        </p:nvSpPr>
        <p:spPr>
          <a:xfrm>
            <a:off x="369098" y="3536234"/>
            <a:ext cx="5231604" cy="2022971"/>
          </a:xfrm>
        </p:spPr>
        <p:txBody>
          <a:bodyPr/>
          <a:lstStyle>
            <a:lvl1pPr>
              <a:defRPr>
                <a:solidFill>
                  <a:schemeClr val="bg1"/>
                </a:solidFill>
                <a:latin typeface="Taub Sans Text" pitchFamily="2" charset="77"/>
                <a:ea typeface="Taub Sans Text" pitchFamily="2" charset="77"/>
              </a:defRPr>
            </a:lvl1pPr>
            <a:lvl2pPr>
              <a:buClr>
                <a:schemeClr val="bg1"/>
              </a:buClr>
              <a:defRPr>
                <a:solidFill>
                  <a:schemeClr val="bg1"/>
                </a:solidFill>
                <a:latin typeface="Taub Sans Text" pitchFamily="2" charset="77"/>
                <a:ea typeface="Taub Sans Text" pitchFamily="2" charset="77"/>
              </a:defRPr>
            </a:lvl2pPr>
            <a:lvl3pPr>
              <a:buClr>
                <a:schemeClr val="bg1"/>
              </a:buClr>
              <a:defRPr>
                <a:solidFill>
                  <a:schemeClr val="bg1"/>
                </a:solidFill>
                <a:latin typeface="Taub Sans Text" pitchFamily="2" charset="77"/>
                <a:ea typeface="Taub Sans Text" pitchFamily="2" charset="77"/>
              </a:defRPr>
            </a:lvl3pPr>
            <a:lvl4pPr>
              <a:buClr>
                <a:schemeClr val="bg1"/>
              </a:buClr>
              <a:defRPr>
                <a:solidFill>
                  <a:schemeClr val="bg1"/>
                </a:solidFill>
                <a:latin typeface="Taub Sans Text" pitchFamily="2" charset="77"/>
                <a:ea typeface="Taub Sans Text" pitchFamily="2" charset="77"/>
              </a:defRPr>
            </a:lvl4pPr>
            <a:lvl5pPr>
              <a:defRPr>
                <a:solidFill>
                  <a:schemeClr val="bg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hone">
            <a:extLst>
              <a:ext uri="{FF2B5EF4-FFF2-40B4-BE49-F238E27FC236}">
                <a16:creationId xmlns:a16="http://schemas.microsoft.com/office/drawing/2014/main" id="{213A1E6D-32C5-12CD-47A8-1A909C248FB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440488" y="1566754"/>
            <a:ext cx="2358228" cy="4311532"/>
          </a:xfrm>
          <a:prstGeom prst="rect">
            <a:avLst/>
          </a:prstGeom>
        </p:spPr>
      </p:pic>
      <p:sp>
        <p:nvSpPr>
          <p:cNvPr id="6" name="Screen placeholder" descr="Screenshot placeholder - alt text to be updated">
            <a:extLst>
              <a:ext uri="{FF2B5EF4-FFF2-40B4-BE49-F238E27FC236}">
                <a16:creationId xmlns:a16="http://schemas.microsoft.com/office/drawing/2014/main" id="{058180D8-5FE8-D859-BDBC-2DD820F6A10A}"/>
              </a:ext>
            </a:extLst>
          </p:cNvPr>
          <p:cNvSpPr>
            <a:spLocks noGrp="1"/>
          </p:cNvSpPr>
          <p:nvPr>
            <p:ph type="pic" sz="quarter" idx="31" hasCustomPrompt="1"/>
          </p:nvPr>
        </p:nvSpPr>
        <p:spPr>
          <a:xfrm>
            <a:off x="6725155" y="1852731"/>
            <a:ext cx="1781045" cy="3741937"/>
          </a:xfrm>
          <a:custGeom>
            <a:avLst/>
            <a:gdLst>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661434 w 2575419"/>
              <a:gd name="connsiteY7" fmla="*/ 205907 h 5410899"/>
              <a:gd name="connsiteX8" fmla="*/ 1554472 w 2575419"/>
              <a:gd name="connsiteY8" fmla="*/ 98945 h 5410899"/>
              <a:gd name="connsiteX9" fmla="*/ 327593 w 2575419"/>
              <a:gd name="connsiteY9" fmla="*/ 0 h 5410899"/>
              <a:gd name="connsiteX10" fmla="*/ 2247826 w 2575419"/>
              <a:gd name="connsiteY10" fmla="*/ 0 h 5410899"/>
              <a:gd name="connsiteX11" fmla="*/ 2575419 w 2575419"/>
              <a:gd name="connsiteY11" fmla="*/ 327593 h 5410899"/>
              <a:gd name="connsiteX12" fmla="*/ 2575419 w 2575419"/>
              <a:gd name="connsiteY12" fmla="*/ 5083306 h 5410899"/>
              <a:gd name="connsiteX13" fmla="*/ 2247826 w 2575419"/>
              <a:gd name="connsiteY13" fmla="*/ 5410899 h 5410899"/>
              <a:gd name="connsiteX14" fmla="*/ 327593 w 2575419"/>
              <a:gd name="connsiteY14" fmla="*/ 5410899 h 5410899"/>
              <a:gd name="connsiteX15" fmla="*/ 0 w 2575419"/>
              <a:gd name="connsiteY15" fmla="*/ 5083306 h 5410899"/>
              <a:gd name="connsiteX16" fmla="*/ 0 w 2575419"/>
              <a:gd name="connsiteY16" fmla="*/ 327593 h 5410899"/>
              <a:gd name="connsiteX17" fmla="*/ 327593 w 2575419"/>
              <a:gd name="connsiteY17"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661434 w 2575419"/>
              <a:gd name="connsiteY7" fmla="*/ 205907 h 5410899"/>
              <a:gd name="connsiteX8" fmla="*/ 1037624 w 2575419"/>
              <a:gd name="connsiteY8" fmla="*/ 98945 h 5410899"/>
              <a:gd name="connsiteX9" fmla="*/ 327593 w 2575419"/>
              <a:gd name="connsiteY9" fmla="*/ 0 h 5410899"/>
              <a:gd name="connsiteX10" fmla="*/ 2247826 w 2575419"/>
              <a:gd name="connsiteY10" fmla="*/ 0 h 5410899"/>
              <a:gd name="connsiteX11" fmla="*/ 2575419 w 2575419"/>
              <a:gd name="connsiteY11" fmla="*/ 327593 h 5410899"/>
              <a:gd name="connsiteX12" fmla="*/ 2575419 w 2575419"/>
              <a:gd name="connsiteY12" fmla="*/ 5083306 h 5410899"/>
              <a:gd name="connsiteX13" fmla="*/ 2247826 w 2575419"/>
              <a:gd name="connsiteY13" fmla="*/ 5410899 h 5410899"/>
              <a:gd name="connsiteX14" fmla="*/ 327593 w 2575419"/>
              <a:gd name="connsiteY14" fmla="*/ 5410899 h 5410899"/>
              <a:gd name="connsiteX15" fmla="*/ 0 w 2575419"/>
              <a:gd name="connsiteY15" fmla="*/ 5083306 h 5410899"/>
              <a:gd name="connsiteX16" fmla="*/ 0 w 2575419"/>
              <a:gd name="connsiteY16" fmla="*/ 327593 h 5410899"/>
              <a:gd name="connsiteX17" fmla="*/ 327593 w 2575419"/>
              <a:gd name="connsiteY17"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037624 w 2575419"/>
              <a:gd name="connsiteY7" fmla="*/ 98945 h 5410899"/>
              <a:gd name="connsiteX8" fmla="*/ 327593 w 2575419"/>
              <a:gd name="connsiteY8" fmla="*/ 0 h 5410899"/>
              <a:gd name="connsiteX9" fmla="*/ 2247826 w 2575419"/>
              <a:gd name="connsiteY9" fmla="*/ 0 h 5410899"/>
              <a:gd name="connsiteX10" fmla="*/ 2575419 w 2575419"/>
              <a:gd name="connsiteY10" fmla="*/ 327593 h 5410899"/>
              <a:gd name="connsiteX11" fmla="*/ 2575419 w 2575419"/>
              <a:gd name="connsiteY11" fmla="*/ 5083306 h 5410899"/>
              <a:gd name="connsiteX12" fmla="*/ 2247826 w 2575419"/>
              <a:gd name="connsiteY12" fmla="*/ 5410899 h 5410899"/>
              <a:gd name="connsiteX13" fmla="*/ 327593 w 2575419"/>
              <a:gd name="connsiteY13" fmla="*/ 5410899 h 5410899"/>
              <a:gd name="connsiteX14" fmla="*/ 0 w 2575419"/>
              <a:gd name="connsiteY14" fmla="*/ 5083306 h 5410899"/>
              <a:gd name="connsiteX15" fmla="*/ 0 w 2575419"/>
              <a:gd name="connsiteY15" fmla="*/ 327593 h 5410899"/>
              <a:gd name="connsiteX16" fmla="*/ 327593 w 2575419"/>
              <a:gd name="connsiteY16"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037624 w 2575419"/>
              <a:gd name="connsiteY6" fmla="*/ 98945 h 5410899"/>
              <a:gd name="connsiteX7" fmla="*/ 327593 w 2575419"/>
              <a:gd name="connsiteY7" fmla="*/ 0 h 5410899"/>
              <a:gd name="connsiteX8" fmla="*/ 2247826 w 2575419"/>
              <a:gd name="connsiteY8" fmla="*/ 0 h 5410899"/>
              <a:gd name="connsiteX9" fmla="*/ 2575419 w 2575419"/>
              <a:gd name="connsiteY9" fmla="*/ 327593 h 5410899"/>
              <a:gd name="connsiteX10" fmla="*/ 2575419 w 2575419"/>
              <a:gd name="connsiteY10" fmla="*/ 5083306 h 5410899"/>
              <a:gd name="connsiteX11" fmla="*/ 2247826 w 2575419"/>
              <a:gd name="connsiteY11" fmla="*/ 5410899 h 5410899"/>
              <a:gd name="connsiteX12" fmla="*/ 327593 w 2575419"/>
              <a:gd name="connsiteY12" fmla="*/ 5410899 h 5410899"/>
              <a:gd name="connsiteX13" fmla="*/ 0 w 2575419"/>
              <a:gd name="connsiteY13" fmla="*/ 5083306 h 5410899"/>
              <a:gd name="connsiteX14" fmla="*/ 0 w 2575419"/>
              <a:gd name="connsiteY14" fmla="*/ 327593 h 5410899"/>
              <a:gd name="connsiteX15" fmla="*/ 327593 w 2575419"/>
              <a:gd name="connsiteY15"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037624 w 2575419"/>
              <a:gd name="connsiteY5" fmla="*/ 98945 h 5410899"/>
              <a:gd name="connsiteX6" fmla="*/ 327593 w 2575419"/>
              <a:gd name="connsiteY6" fmla="*/ 0 h 5410899"/>
              <a:gd name="connsiteX7" fmla="*/ 2247826 w 2575419"/>
              <a:gd name="connsiteY7" fmla="*/ 0 h 5410899"/>
              <a:gd name="connsiteX8" fmla="*/ 2575419 w 2575419"/>
              <a:gd name="connsiteY8" fmla="*/ 327593 h 5410899"/>
              <a:gd name="connsiteX9" fmla="*/ 2575419 w 2575419"/>
              <a:gd name="connsiteY9" fmla="*/ 5083306 h 5410899"/>
              <a:gd name="connsiteX10" fmla="*/ 2247826 w 2575419"/>
              <a:gd name="connsiteY10" fmla="*/ 5410899 h 5410899"/>
              <a:gd name="connsiteX11" fmla="*/ 327593 w 2575419"/>
              <a:gd name="connsiteY11" fmla="*/ 5410899 h 5410899"/>
              <a:gd name="connsiteX12" fmla="*/ 0 w 2575419"/>
              <a:gd name="connsiteY12" fmla="*/ 5083306 h 5410899"/>
              <a:gd name="connsiteX13" fmla="*/ 0 w 2575419"/>
              <a:gd name="connsiteY13" fmla="*/ 327593 h 5410899"/>
              <a:gd name="connsiteX14" fmla="*/ 327593 w 2575419"/>
              <a:gd name="connsiteY14"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98945 h 5410899"/>
              <a:gd name="connsiteX5" fmla="*/ 327593 w 2575419"/>
              <a:gd name="connsiteY5" fmla="*/ 0 h 5410899"/>
              <a:gd name="connsiteX6" fmla="*/ 2247826 w 2575419"/>
              <a:gd name="connsiteY6" fmla="*/ 0 h 5410899"/>
              <a:gd name="connsiteX7" fmla="*/ 2575419 w 2575419"/>
              <a:gd name="connsiteY7" fmla="*/ 327593 h 5410899"/>
              <a:gd name="connsiteX8" fmla="*/ 2575419 w 2575419"/>
              <a:gd name="connsiteY8" fmla="*/ 5083306 h 5410899"/>
              <a:gd name="connsiteX9" fmla="*/ 2247826 w 2575419"/>
              <a:gd name="connsiteY9" fmla="*/ 5410899 h 5410899"/>
              <a:gd name="connsiteX10" fmla="*/ 327593 w 2575419"/>
              <a:gd name="connsiteY10" fmla="*/ 5410899 h 5410899"/>
              <a:gd name="connsiteX11" fmla="*/ 0 w 2575419"/>
              <a:gd name="connsiteY11" fmla="*/ 5083306 h 5410899"/>
              <a:gd name="connsiteX12" fmla="*/ 0 w 2575419"/>
              <a:gd name="connsiteY12" fmla="*/ 327593 h 5410899"/>
              <a:gd name="connsiteX13" fmla="*/ 327593 w 2575419"/>
              <a:gd name="connsiteY13" fmla="*/ 0 h 5410899"/>
              <a:gd name="connsiteX0" fmla="*/ 939068 w 2575419"/>
              <a:gd name="connsiteY0" fmla="*/ 247540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327593 w 2575419"/>
              <a:gd name="connsiteY4" fmla="*/ 0 h 5410899"/>
              <a:gd name="connsiteX5" fmla="*/ 2247826 w 2575419"/>
              <a:gd name="connsiteY5" fmla="*/ 0 h 5410899"/>
              <a:gd name="connsiteX6" fmla="*/ 2575419 w 2575419"/>
              <a:gd name="connsiteY6" fmla="*/ 327593 h 5410899"/>
              <a:gd name="connsiteX7" fmla="*/ 2575419 w 2575419"/>
              <a:gd name="connsiteY7" fmla="*/ 5083306 h 5410899"/>
              <a:gd name="connsiteX8" fmla="*/ 2247826 w 2575419"/>
              <a:gd name="connsiteY8" fmla="*/ 5410899 h 5410899"/>
              <a:gd name="connsiteX9" fmla="*/ 327593 w 2575419"/>
              <a:gd name="connsiteY9" fmla="*/ 5410899 h 5410899"/>
              <a:gd name="connsiteX10" fmla="*/ 0 w 2575419"/>
              <a:gd name="connsiteY10" fmla="*/ 5083306 h 5410899"/>
              <a:gd name="connsiteX11" fmla="*/ 0 w 2575419"/>
              <a:gd name="connsiteY11" fmla="*/ 327593 h 5410899"/>
              <a:gd name="connsiteX12" fmla="*/ 327593 w 2575419"/>
              <a:gd name="connsiteY12" fmla="*/ 0 h 5410899"/>
              <a:gd name="connsiteX0" fmla="*/ 939068 w 2575419"/>
              <a:gd name="connsiteY0" fmla="*/ 247540 h 5410899"/>
              <a:gd name="connsiteX1" fmla="*/ 930662 w 2575419"/>
              <a:gd name="connsiteY1" fmla="*/ 205907 h 5410899"/>
              <a:gd name="connsiteX2" fmla="*/ 939068 w 2575419"/>
              <a:gd name="connsiteY2" fmla="*/ 247540 h 5410899"/>
              <a:gd name="connsiteX3" fmla="*/ 327593 w 2575419"/>
              <a:gd name="connsiteY3" fmla="*/ 0 h 5410899"/>
              <a:gd name="connsiteX4" fmla="*/ 2247826 w 2575419"/>
              <a:gd name="connsiteY4" fmla="*/ 0 h 5410899"/>
              <a:gd name="connsiteX5" fmla="*/ 2575419 w 2575419"/>
              <a:gd name="connsiteY5" fmla="*/ 327593 h 5410899"/>
              <a:gd name="connsiteX6" fmla="*/ 2575419 w 2575419"/>
              <a:gd name="connsiteY6" fmla="*/ 5083306 h 5410899"/>
              <a:gd name="connsiteX7" fmla="*/ 2247826 w 2575419"/>
              <a:gd name="connsiteY7" fmla="*/ 5410899 h 5410899"/>
              <a:gd name="connsiteX8" fmla="*/ 327593 w 2575419"/>
              <a:gd name="connsiteY8" fmla="*/ 5410899 h 5410899"/>
              <a:gd name="connsiteX9" fmla="*/ 0 w 2575419"/>
              <a:gd name="connsiteY9" fmla="*/ 5083306 h 5410899"/>
              <a:gd name="connsiteX10" fmla="*/ 0 w 2575419"/>
              <a:gd name="connsiteY10" fmla="*/ 327593 h 5410899"/>
              <a:gd name="connsiteX11" fmla="*/ 327593 w 2575419"/>
              <a:gd name="connsiteY11" fmla="*/ 0 h 5410899"/>
              <a:gd name="connsiteX0" fmla="*/ 327593 w 2575419"/>
              <a:gd name="connsiteY0" fmla="*/ 0 h 5410899"/>
              <a:gd name="connsiteX1" fmla="*/ 2247826 w 2575419"/>
              <a:gd name="connsiteY1" fmla="*/ 0 h 5410899"/>
              <a:gd name="connsiteX2" fmla="*/ 2575419 w 2575419"/>
              <a:gd name="connsiteY2" fmla="*/ 327593 h 5410899"/>
              <a:gd name="connsiteX3" fmla="*/ 2575419 w 2575419"/>
              <a:gd name="connsiteY3" fmla="*/ 5083306 h 5410899"/>
              <a:gd name="connsiteX4" fmla="*/ 2247826 w 2575419"/>
              <a:gd name="connsiteY4" fmla="*/ 5410899 h 5410899"/>
              <a:gd name="connsiteX5" fmla="*/ 327593 w 2575419"/>
              <a:gd name="connsiteY5" fmla="*/ 5410899 h 5410899"/>
              <a:gd name="connsiteX6" fmla="*/ 0 w 2575419"/>
              <a:gd name="connsiteY6" fmla="*/ 5083306 h 5410899"/>
              <a:gd name="connsiteX7" fmla="*/ 0 w 2575419"/>
              <a:gd name="connsiteY7" fmla="*/ 327593 h 5410899"/>
              <a:gd name="connsiteX8" fmla="*/ 327593 w 2575419"/>
              <a:gd name="connsiteY8" fmla="*/ 0 h 541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5419" h="5410899">
                <a:moveTo>
                  <a:pt x="327593" y="0"/>
                </a:moveTo>
                <a:lnTo>
                  <a:pt x="2247826" y="0"/>
                </a:lnTo>
                <a:cubicBezTo>
                  <a:pt x="2428751" y="0"/>
                  <a:pt x="2575419" y="146668"/>
                  <a:pt x="2575419" y="327593"/>
                </a:cubicBezTo>
                <a:lnTo>
                  <a:pt x="2575419" y="5083306"/>
                </a:lnTo>
                <a:cubicBezTo>
                  <a:pt x="2575419" y="5264231"/>
                  <a:pt x="2428751" y="5410899"/>
                  <a:pt x="2247826" y="5410899"/>
                </a:cubicBezTo>
                <a:lnTo>
                  <a:pt x="327593" y="5410899"/>
                </a:lnTo>
                <a:cubicBezTo>
                  <a:pt x="146668" y="5410899"/>
                  <a:pt x="0" y="5264231"/>
                  <a:pt x="0" y="5083306"/>
                </a:cubicBezTo>
                <a:lnTo>
                  <a:pt x="0" y="327593"/>
                </a:lnTo>
                <a:cubicBezTo>
                  <a:pt x="0" y="146668"/>
                  <a:pt x="146668" y="0"/>
                  <a:pt x="327593" y="0"/>
                </a:cubicBezTo>
                <a:close/>
              </a:path>
            </a:pathLst>
          </a:custGeom>
          <a:solidFill>
            <a:schemeClr val="bg1">
              <a:lumMod val="95000"/>
            </a:schemeClr>
          </a:solidFill>
        </p:spPr>
        <p:txBody>
          <a:bodyPr wrap="square">
            <a:noAutofit/>
          </a:bodyPr>
          <a:lstStyle/>
          <a:p>
            <a:r>
              <a:rPr lang="en-US" dirty="0"/>
              <a:t> </a:t>
            </a:r>
          </a:p>
        </p:txBody>
      </p:sp>
      <p:pic>
        <p:nvPicPr>
          <p:cNvPr id="7" name="Phone">
            <a:extLst>
              <a:ext uri="{FF2B5EF4-FFF2-40B4-BE49-F238E27FC236}">
                <a16:creationId xmlns:a16="http://schemas.microsoft.com/office/drawing/2014/main" id="{B28D984F-F74D-34B4-D4DC-5441501D1A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062503" y="1566754"/>
            <a:ext cx="2358228" cy="4311532"/>
          </a:xfrm>
          <a:prstGeom prst="rect">
            <a:avLst/>
          </a:prstGeom>
        </p:spPr>
      </p:pic>
      <p:sp>
        <p:nvSpPr>
          <p:cNvPr id="13" name="Screen placeholder" descr="Screenshot placeholder - alt text to be updated">
            <a:extLst>
              <a:ext uri="{FF2B5EF4-FFF2-40B4-BE49-F238E27FC236}">
                <a16:creationId xmlns:a16="http://schemas.microsoft.com/office/drawing/2014/main" id="{6C7A00CD-C500-601D-0D8C-8A400558ABF3}"/>
              </a:ext>
            </a:extLst>
          </p:cNvPr>
          <p:cNvSpPr>
            <a:spLocks noGrp="1"/>
          </p:cNvSpPr>
          <p:nvPr>
            <p:ph type="pic" sz="quarter" idx="32" hasCustomPrompt="1"/>
          </p:nvPr>
        </p:nvSpPr>
        <p:spPr>
          <a:xfrm>
            <a:off x="9347170" y="1852731"/>
            <a:ext cx="1781045" cy="3741937"/>
          </a:xfrm>
          <a:custGeom>
            <a:avLst/>
            <a:gdLst>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661434 w 2575419"/>
              <a:gd name="connsiteY7" fmla="*/ 205907 h 5410899"/>
              <a:gd name="connsiteX8" fmla="*/ 1554472 w 2575419"/>
              <a:gd name="connsiteY8" fmla="*/ 98945 h 5410899"/>
              <a:gd name="connsiteX9" fmla="*/ 327593 w 2575419"/>
              <a:gd name="connsiteY9" fmla="*/ 0 h 5410899"/>
              <a:gd name="connsiteX10" fmla="*/ 2247826 w 2575419"/>
              <a:gd name="connsiteY10" fmla="*/ 0 h 5410899"/>
              <a:gd name="connsiteX11" fmla="*/ 2575419 w 2575419"/>
              <a:gd name="connsiteY11" fmla="*/ 327593 h 5410899"/>
              <a:gd name="connsiteX12" fmla="*/ 2575419 w 2575419"/>
              <a:gd name="connsiteY12" fmla="*/ 5083306 h 5410899"/>
              <a:gd name="connsiteX13" fmla="*/ 2247826 w 2575419"/>
              <a:gd name="connsiteY13" fmla="*/ 5410899 h 5410899"/>
              <a:gd name="connsiteX14" fmla="*/ 327593 w 2575419"/>
              <a:gd name="connsiteY14" fmla="*/ 5410899 h 5410899"/>
              <a:gd name="connsiteX15" fmla="*/ 0 w 2575419"/>
              <a:gd name="connsiteY15" fmla="*/ 5083306 h 5410899"/>
              <a:gd name="connsiteX16" fmla="*/ 0 w 2575419"/>
              <a:gd name="connsiteY16" fmla="*/ 327593 h 5410899"/>
              <a:gd name="connsiteX17" fmla="*/ 327593 w 2575419"/>
              <a:gd name="connsiteY17"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661434 w 2575419"/>
              <a:gd name="connsiteY7" fmla="*/ 205907 h 5410899"/>
              <a:gd name="connsiteX8" fmla="*/ 1037624 w 2575419"/>
              <a:gd name="connsiteY8" fmla="*/ 98945 h 5410899"/>
              <a:gd name="connsiteX9" fmla="*/ 327593 w 2575419"/>
              <a:gd name="connsiteY9" fmla="*/ 0 h 5410899"/>
              <a:gd name="connsiteX10" fmla="*/ 2247826 w 2575419"/>
              <a:gd name="connsiteY10" fmla="*/ 0 h 5410899"/>
              <a:gd name="connsiteX11" fmla="*/ 2575419 w 2575419"/>
              <a:gd name="connsiteY11" fmla="*/ 327593 h 5410899"/>
              <a:gd name="connsiteX12" fmla="*/ 2575419 w 2575419"/>
              <a:gd name="connsiteY12" fmla="*/ 5083306 h 5410899"/>
              <a:gd name="connsiteX13" fmla="*/ 2247826 w 2575419"/>
              <a:gd name="connsiteY13" fmla="*/ 5410899 h 5410899"/>
              <a:gd name="connsiteX14" fmla="*/ 327593 w 2575419"/>
              <a:gd name="connsiteY14" fmla="*/ 5410899 h 5410899"/>
              <a:gd name="connsiteX15" fmla="*/ 0 w 2575419"/>
              <a:gd name="connsiteY15" fmla="*/ 5083306 h 5410899"/>
              <a:gd name="connsiteX16" fmla="*/ 0 w 2575419"/>
              <a:gd name="connsiteY16" fmla="*/ 327593 h 5410899"/>
              <a:gd name="connsiteX17" fmla="*/ 327593 w 2575419"/>
              <a:gd name="connsiteY17"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037624 w 2575419"/>
              <a:gd name="connsiteY7" fmla="*/ 98945 h 5410899"/>
              <a:gd name="connsiteX8" fmla="*/ 327593 w 2575419"/>
              <a:gd name="connsiteY8" fmla="*/ 0 h 5410899"/>
              <a:gd name="connsiteX9" fmla="*/ 2247826 w 2575419"/>
              <a:gd name="connsiteY9" fmla="*/ 0 h 5410899"/>
              <a:gd name="connsiteX10" fmla="*/ 2575419 w 2575419"/>
              <a:gd name="connsiteY10" fmla="*/ 327593 h 5410899"/>
              <a:gd name="connsiteX11" fmla="*/ 2575419 w 2575419"/>
              <a:gd name="connsiteY11" fmla="*/ 5083306 h 5410899"/>
              <a:gd name="connsiteX12" fmla="*/ 2247826 w 2575419"/>
              <a:gd name="connsiteY12" fmla="*/ 5410899 h 5410899"/>
              <a:gd name="connsiteX13" fmla="*/ 327593 w 2575419"/>
              <a:gd name="connsiteY13" fmla="*/ 5410899 h 5410899"/>
              <a:gd name="connsiteX14" fmla="*/ 0 w 2575419"/>
              <a:gd name="connsiteY14" fmla="*/ 5083306 h 5410899"/>
              <a:gd name="connsiteX15" fmla="*/ 0 w 2575419"/>
              <a:gd name="connsiteY15" fmla="*/ 327593 h 5410899"/>
              <a:gd name="connsiteX16" fmla="*/ 327593 w 2575419"/>
              <a:gd name="connsiteY16"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037624 w 2575419"/>
              <a:gd name="connsiteY6" fmla="*/ 98945 h 5410899"/>
              <a:gd name="connsiteX7" fmla="*/ 327593 w 2575419"/>
              <a:gd name="connsiteY7" fmla="*/ 0 h 5410899"/>
              <a:gd name="connsiteX8" fmla="*/ 2247826 w 2575419"/>
              <a:gd name="connsiteY8" fmla="*/ 0 h 5410899"/>
              <a:gd name="connsiteX9" fmla="*/ 2575419 w 2575419"/>
              <a:gd name="connsiteY9" fmla="*/ 327593 h 5410899"/>
              <a:gd name="connsiteX10" fmla="*/ 2575419 w 2575419"/>
              <a:gd name="connsiteY10" fmla="*/ 5083306 h 5410899"/>
              <a:gd name="connsiteX11" fmla="*/ 2247826 w 2575419"/>
              <a:gd name="connsiteY11" fmla="*/ 5410899 h 5410899"/>
              <a:gd name="connsiteX12" fmla="*/ 327593 w 2575419"/>
              <a:gd name="connsiteY12" fmla="*/ 5410899 h 5410899"/>
              <a:gd name="connsiteX13" fmla="*/ 0 w 2575419"/>
              <a:gd name="connsiteY13" fmla="*/ 5083306 h 5410899"/>
              <a:gd name="connsiteX14" fmla="*/ 0 w 2575419"/>
              <a:gd name="connsiteY14" fmla="*/ 327593 h 5410899"/>
              <a:gd name="connsiteX15" fmla="*/ 327593 w 2575419"/>
              <a:gd name="connsiteY15"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037624 w 2575419"/>
              <a:gd name="connsiteY5" fmla="*/ 98945 h 5410899"/>
              <a:gd name="connsiteX6" fmla="*/ 327593 w 2575419"/>
              <a:gd name="connsiteY6" fmla="*/ 0 h 5410899"/>
              <a:gd name="connsiteX7" fmla="*/ 2247826 w 2575419"/>
              <a:gd name="connsiteY7" fmla="*/ 0 h 5410899"/>
              <a:gd name="connsiteX8" fmla="*/ 2575419 w 2575419"/>
              <a:gd name="connsiteY8" fmla="*/ 327593 h 5410899"/>
              <a:gd name="connsiteX9" fmla="*/ 2575419 w 2575419"/>
              <a:gd name="connsiteY9" fmla="*/ 5083306 h 5410899"/>
              <a:gd name="connsiteX10" fmla="*/ 2247826 w 2575419"/>
              <a:gd name="connsiteY10" fmla="*/ 5410899 h 5410899"/>
              <a:gd name="connsiteX11" fmla="*/ 327593 w 2575419"/>
              <a:gd name="connsiteY11" fmla="*/ 5410899 h 5410899"/>
              <a:gd name="connsiteX12" fmla="*/ 0 w 2575419"/>
              <a:gd name="connsiteY12" fmla="*/ 5083306 h 5410899"/>
              <a:gd name="connsiteX13" fmla="*/ 0 w 2575419"/>
              <a:gd name="connsiteY13" fmla="*/ 327593 h 5410899"/>
              <a:gd name="connsiteX14" fmla="*/ 327593 w 2575419"/>
              <a:gd name="connsiteY14"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98945 h 5410899"/>
              <a:gd name="connsiteX5" fmla="*/ 327593 w 2575419"/>
              <a:gd name="connsiteY5" fmla="*/ 0 h 5410899"/>
              <a:gd name="connsiteX6" fmla="*/ 2247826 w 2575419"/>
              <a:gd name="connsiteY6" fmla="*/ 0 h 5410899"/>
              <a:gd name="connsiteX7" fmla="*/ 2575419 w 2575419"/>
              <a:gd name="connsiteY7" fmla="*/ 327593 h 5410899"/>
              <a:gd name="connsiteX8" fmla="*/ 2575419 w 2575419"/>
              <a:gd name="connsiteY8" fmla="*/ 5083306 h 5410899"/>
              <a:gd name="connsiteX9" fmla="*/ 2247826 w 2575419"/>
              <a:gd name="connsiteY9" fmla="*/ 5410899 h 5410899"/>
              <a:gd name="connsiteX10" fmla="*/ 327593 w 2575419"/>
              <a:gd name="connsiteY10" fmla="*/ 5410899 h 5410899"/>
              <a:gd name="connsiteX11" fmla="*/ 0 w 2575419"/>
              <a:gd name="connsiteY11" fmla="*/ 5083306 h 5410899"/>
              <a:gd name="connsiteX12" fmla="*/ 0 w 2575419"/>
              <a:gd name="connsiteY12" fmla="*/ 327593 h 5410899"/>
              <a:gd name="connsiteX13" fmla="*/ 327593 w 2575419"/>
              <a:gd name="connsiteY13"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1037624 w 2575419"/>
              <a:gd name="connsiteY3" fmla="*/ 98945 h 5410899"/>
              <a:gd name="connsiteX4" fmla="*/ 327593 w 2575419"/>
              <a:gd name="connsiteY4" fmla="*/ 0 h 5410899"/>
              <a:gd name="connsiteX5" fmla="*/ 2247826 w 2575419"/>
              <a:gd name="connsiteY5" fmla="*/ 0 h 5410899"/>
              <a:gd name="connsiteX6" fmla="*/ 2575419 w 2575419"/>
              <a:gd name="connsiteY6" fmla="*/ 327593 h 5410899"/>
              <a:gd name="connsiteX7" fmla="*/ 2575419 w 2575419"/>
              <a:gd name="connsiteY7" fmla="*/ 5083306 h 5410899"/>
              <a:gd name="connsiteX8" fmla="*/ 2247826 w 2575419"/>
              <a:gd name="connsiteY8" fmla="*/ 5410899 h 5410899"/>
              <a:gd name="connsiteX9" fmla="*/ 327593 w 2575419"/>
              <a:gd name="connsiteY9" fmla="*/ 5410899 h 5410899"/>
              <a:gd name="connsiteX10" fmla="*/ 0 w 2575419"/>
              <a:gd name="connsiteY10" fmla="*/ 5083306 h 5410899"/>
              <a:gd name="connsiteX11" fmla="*/ 0 w 2575419"/>
              <a:gd name="connsiteY11" fmla="*/ 327593 h 5410899"/>
              <a:gd name="connsiteX12" fmla="*/ 327593 w 2575419"/>
              <a:gd name="connsiteY12" fmla="*/ 0 h 5410899"/>
              <a:gd name="connsiteX0" fmla="*/ 1037624 w 2575419"/>
              <a:gd name="connsiteY0" fmla="*/ 98945 h 5410899"/>
              <a:gd name="connsiteX1" fmla="*/ 939068 w 2575419"/>
              <a:gd name="connsiteY1" fmla="*/ 164273 h 5410899"/>
              <a:gd name="connsiteX2" fmla="*/ 1037624 w 2575419"/>
              <a:gd name="connsiteY2" fmla="*/ 98945 h 5410899"/>
              <a:gd name="connsiteX3" fmla="*/ 327593 w 2575419"/>
              <a:gd name="connsiteY3" fmla="*/ 0 h 5410899"/>
              <a:gd name="connsiteX4" fmla="*/ 2247826 w 2575419"/>
              <a:gd name="connsiteY4" fmla="*/ 0 h 5410899"/>
              <a:gd name="connsiteX5" fmla="*/ 2575419 w 2575419"/>
              <a:gd name="connsiteY5" fmla="*/ 327593 h 5410899"/>
              <a:gd name="connsiteX6" fmla="*/ 2575419 w 2575419"/>
              <a:gd name="connsiteY6" fmla="*/ 5083306 h 5410899"/>
              <a:gd name="connsiteX7" fmla="*/ 2247826 w 2575419"/>
              <a:gd name="connsiteY7" fmla="*/ 5410899 h 5410899"/>
              <a:gd name="connsiteX8" fmla="*/ 327593 w 2575419"/>
              <a:gd name="connsiteY8" fmla="*/ 5410899 h 5410899"/>
              <a:gd name="connsiteX9" fmla="*/ 0 w 2575419"/>
              <a:gd name="connsiteY9" fmla="*/ 5083306 h 5410899"/>
              <a:gd name="connsiteX10" fmla="*/ 0 w 2575419"/>
              <a:gd name="connsiteY10" fmla="*/ 327593 h 5410899"/>
              <a:gd name="connsiteX11" fmla="*/ 327593 w 2575419"/>
              <a:gd name="connsiteY11" fmla="*/ 0 h 5410899"/>
              <a:gd name="connsiteX0" fmla="*/ 327593 w 2575419"/>
              <a:gd name="connsiteY0" fmla="*/ 0 h 5410899"/>
              <a:gd name="connsiteX1" fmla="*/ 2247826 w 2575419"/>
              <a:gd name="connsiteY1" fmla="*/ 0 h 5410899"/>
              <a:gd name="connsiteX2" fmla="*/ 2575419 w 2575419"/>
              <a:gd name="connsiteY2" fmla="*/ 327593 h 5410899"/>
              <a:gd name="connsiteX3" fmla="*/ 2575419 w 2575419"/>
              <a:gd name="connsiteY3" fmla="*/ 5083306 h 5410899"/>
              <a:gd name="connsiteX4" fmla="*/ 2247826 w 2575419"/>
              <a:gd name="connsiteY4" fmla="*/ 5410899 h 5410899"/>
              <a:gd name="connsiteX5" fmla="*/ 327593 w 2575419"/>
              <a:gd name="connsiteY5" fmla="*/ 5410899 h 5410899"/>
              <a:gd name="connsiteX6" fmla="*/ 0 w 2575419"/>
              <a:gd name="connsiteY6" fmla="*/ 5083306 h 5410899"/>
              <a:gd name="connsiteX7" fmla="*/ 0 w 2575419"/>
              <a:gd name="connsiteY7" fmla="*/ 327593 h 5410899"/>
              <a:gd name="connsiteX8" fmla="*/ 327593 w 2575419"/>
              <a:gd name="connsiteY8" fmla="*/ 0 h 541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5419" h="5410899">
                <a:moveTo>
                  <a:pt x="327593" y="0"/>
                </a:moveTo>
                <a:lnTo>
                  <a:pt x="2247826" y="0"/>
                </a:lnTo>
                <a:cubicBezTo>
                  <a:pt x="2428751" y="0"/>
                  <a:pt x="2575419" y="146668"/>
                  <a:pt x="2575419" y="327593"/>
                </a:cubicBezTo>
                <a:lnTo>
                  <a:pt x="2575419" y="5083306"/>
                </a:lnTo>
                <a:cubicBezTo>
                  <a:pt x="2575419" y="5264231"/>
                  <a:pt x="2428751" y="5410899"/>
                  <a:pt x="2247826" y="5410899"/>
                </a:cubicBezTo>
                <a:lnTo>
                  <a:pt x="327593" y="5410899"/>
                </a:lnTo>
                <a:cubicBezTo>
                  <a:pt x="146668" y="5410899"/>
                  <a:pt x="0" y="5264231"/>
                  <a:pt x="0" y="5083306"/>
                </a:cubicBezTo>
                <a:lnTo>
                  <a:pt x="0" y="327593"/>
                </a:lnTo>
                <a:cubicBezTo>
                  <a:pt x="0" y="146668"/>
                  <a:pt x="146668" y="0"/>
                  <a:pt x="327593" y="0"/>
                </a:cubicBezTo>
                <a:close/>
              </a:path>
            </a:pathLst>
          </a:custGeom>
          <a:solidFill>
            <a:schemeClr val="bg1">
              <a:lumMod val="95000"/>
            </a:schemeClr>
          </a:solidFill>
        </p:spPr>
        <p:txBody>
          <a:bodyPr wrap="square">
            <a:noAutofit/>
          </a:bodyPr>
          <a:lstStyle/>
          <a:p>
            <a:r>
              <a:rPr lang="en-US" dirty="0"/>
              <a:t> </a:t>
            </a:r>
          </a:p>
        </p:txBody>
      </p:sp>
    </p:spTree>
    <p:extLst>
      <p:ext uri="{BB962C8B-B14F-4D97-AF65-F5344CB8AC3E}">
        <p14:creationId xmlns:p14="http://schemas.microsoft.com/office/powerpoint/2010/main" val="395524808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 Subtitle | One column | Laptop">
    <p:bg>
      <p:bgPr>
        <a:solidFill>
          <a:schemeClr val="bg2"/>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D9E7C971-C7A0-9E55-EB1D-6300855A1970}"/>
              </a:ext>
              <a:ext uri="{C183D7F6-B498-43B3-948B-1728B52AA6E4}">
                <adec:decorative xmlns:adec="http://schemas.microsoft.com/office/drawing/2017/decorative" val="1"/>
              </a:ext>
            </a:extLst>
          </p:cNvPr>
          <p:cNvSpPr/>
          <p:nvPr userDrawn="1"/>
        </p:nvSpPr>
        <p:spPr>
          <a:xfrm>
            <a:off x="1" y="2330355"/>
            <a:ext cx="12193588" cy="4040948"/>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67303" cy="553998"/>
          </a:xfrm>
        </p:spPr>
        <p:txBody>
          <a:bodyPr/>
          <a:lstStyle>
            <a:lvl1pPr>
              <a:defRPr b="1">
                <a:solidFill>
                  <a:schemeClr val="tx1"/>
                </a:solidFill>
                <a:latin typeface="Taub Sans Text" pitchFamily="2" charset="77"/>
                <a:ea typeface="Taub Sans Text" pitchFamily="2" charset="77"/>
              </a:defRPr>
            </a:lvl1pPr>
          </a:lstStyle>
          <a:p>
            <a:r>
              <a:rPr lang="en-US" dirty="0"/>
              <a:t>HEADLINE,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1467303" cy="328295"/>
          </a:xfrm>
          <a:prstGeom prst="rect">
            <a:avLst/>
          </a:prstGeom>
        </p:spPr>
        <p:txBody>
          <a:bodyPr/>
          <a:lstStyle>
            <a:lvl1pPr>
              <a:defRPr sz="2000">
                <a:solidFill>
                  <a:schemeClr val="tx2"/>
                </a:solidFill>
                <a:latin typeface="Taub Sans Text" pitchFamily="2" charset="77"/>
                <a:ea typeface="Taub Sans Text" pitchFamily="2" charset="77"/>
              </a:defRPr>
            </a:lvl1pPr>
            <a:lvl4pPr>
              <a:defRPr/>
            </a:lvl4pPr>
          </a:lstStyle>
          <a:p>
            <a:pPr lvl="0"/>
            <a:r>
              <a:rPr lang="en-US" dirty="0"/>
              <a:t>Subtitle in sentence case, 20-pt</a:t>
            </a:r>
          </a:p>
        </p:txBody>
      </p:sp>
      <p:sp>
        <p:nvSpPr>
          <p:cNvPr id="5" name="H2">
            <a:extLst>
              <a:ext uri="{FF2B5EF4-FFF2-40B4-BE49-F238E27FC236}">
                <a16:creationId xmlns:a16="http://schemas.microsoft.com/office/drawing/2014/main" id="{A752D304-B187-AB49-BC4B-DAAEFD6AA5C0}"/>
              </a:ext>
            </a:extLst>
          </p:cNvPr>
          <p:cNvSpPr>
            <a:spLocks noGrp="1"/>
          </p:cNvSpPr>
          <p:nvPr>
            <p:ph type="body" sz="quarter" idx="22" hasCustomPrompt="1"/>
          </p:nvPr>
        </p:nvSpPr>
        <p:spPr>
          <a:xfrm>
            <a:off x="369097" y="2820535"/>
            <a:ext cx="4787102" cy="417152"/>
          </a:xfrm>
        </p:spPr>
        <p:txBody>
          <a:bodyPr/>
          <a:lstStyle>
            <a:lvl1pPr algn="l">
              <a:defRPr sz="1400" b="1">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1" name="Paragraph">
            <a:extLst>
              <a:ext uri="{FF2B5EF4-FFF2-40B4-BE49-F238E27FC236}">
                <a16:creationId xmlns:a16="http://schemas.microsoft.com/office/drawing/2014/main" id="{2FE4FE8A-6495-A9E0-7CEB-433FE7735501}"/>
              </a:ext>
            </a:extLst>
          </p:cNvPr>
          <p:cNvSpPr>
            <a:spLocks noGrp="1"/>
          </p:cNvSpPr>
          <p:nvPr>
            <p:ph type="body" sz="quarter" idx="13"/>
          </p:nvPr>
        </p:nvSpPr>
        <p:spPr>
          <a:xfrm>
            <a:off x="369098" y="3536234"/>
            <a:ext cx="4284382" cy="2022971"/>
          </a:xfrm>
        </p:spPr>
        <p:txBody>
          <a:bodyPr/>
          <a:lstStyle>
            <a:lvl1pPr>
              <a:defRPr>
                <a:solidFill>
                  <a:schemeClr val="bg1"/>
                </a:solidFill>
                <a:latin typeface="Taub Sans Text" pitchFamily="2" charset="77"/>
                <a:ea typeface="Taub Sans Text" pitchFamily="2" charset="77"/>
              </a:defRPr>
            </a:lvl1pPr>
            <a:lvl2pPr>
              <a:buClr>
                <a:schemeClr val="bg1"/>
              </a:buClr>
              <a:defRPr>
                <a:solidFill>
                  <a:schemeClr val="bg1"/>
                </a:solidFill>
                <a:latin typeface="Taub Sans Text" pitchFamily="2" charset="77"/>
                <a:ea typeface="Taub Sans Text" pitchFamily="2" charset="77"/>
              </a:defRPr>
            </a:lvl2pPr>
            <a:lvl3pPr>
              <a:buClr>
                <a:schemeClr val="bg1"/>
              </a:buClr>
              <a:defRPr>
                <a:solidFill>
                  <a:schemeClr val="bg1"/>
                </a:solidFill>
                <a:latin typeface="Taub Sans Text" pitchFamily="2" charset="77"/>
                <a:ea typeface="Taub Sans Text" pitchFamily="2" charset="77"/>
              </a:defRPr>
            </a:lvl3pPr>
            <a:lvl4pPr>
              <a:buClr>
                <a:schemeClr val="bg1"/>
              </a:buClr>
              <a:defRPr>
                <a:solidFill>
                  <a:schemeClr val="bg1"/>
                </a:solidFill>
                <a:latin typeface="Taub Sans Text" pitchFamily="2" charset="77"/>
                <a:ea typeface="Taub Sans Text" pitchFamily="2" charset="77"/>
              </a:defRPr>
            </a:lvl4pPr>
            <a:lvl5pPr>
              <a:defRPr>
                <a:solidFill>
                  <a:schemeClr val="bg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Laptop">
            <a:extLst>
              <a:ext uri="{FF2B5EF4-FFF2-40B4-BE49-F238E27FC236}">
                <a16:creationId xmlns:a16="http://schemas.microsoft.com/office/drawing/2014/main" id="{2E413805-1D17-BBA6-C130-C197F6819C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60687" y="1444487"/>
            <a:ext cx="7132138" cy="4448253"/>
          </a:xfrm>
          <a:prstGeom prst="rect">
            <a:avLst/>
          </a:prstGeom>
        </p:spPr>
      </p:pic>
      <p:sp>
        <p:nvSpPr>
          <p:cNvPr id="19" name="Screen placeholder">
            <a:extLst>
              <a:ext uri="{FF2B5EF4-FFF2-40B4-BE49-F238E27FC236}">
                <a16:creationId xmlns:a16="http://schemas.microsoft.com/office/drawing/2014/main" id="{ED20B562-49F3-A0E5-9529-18C7B3087529}"/>
              </a:ext>
            </a:extLst>
          </p:cNvPr>
          <p:cNvSpPr>
            <a:spLocks noGrp="1"/>
          </p:cNvSpPr>
          <p:nvPr>
            <p:ph type="pic" sz="quarter" idx="24" hasCustomPrompt="1"/>
          </p:nvPr>
        </p:nvSpPr>
        <p:spPr>
          <a:xfrm>
            <a:off x="5803899" y="1799409"/>
            <a:ext cx="5245101" cy="3420291"/>
          </a:xfrm>
          <a:custGeom>
            <a:avLst/>
            <a:gdLst>
              <a:gd name="connsiteX0" fmla="*/ 22813 w 5245101"/>
              <a:gd name="connsiteY0" fmla="*/ 0 h 3420291"/>
              <a:gd name="connsiteX1" fmla="*/ 2339976 w 5245101"/>
              <a:gd name="connsiteY1" fmla="*/ 0 h 3420291"/>
              <a:gd name="connsiteX2" fmla="*/ 2339976 w 5245101"/>
              <a:gd name="connsiteY2" fmla="*/ 55678 h 3420291"/>
              <a:gd name="connsiteX3" fmla="*/ 2380364 w 5245101"/>
              <a:gd name="connsiteY3" fmla="*/ 96066 h 3420291"/>
              <a:gd name="connsiteX4" fmla="*/ 2867913 w 5245101"/>
              <a:gd name="connsiteY4" fmla="*/ 96066 h 3420291"/>
              <a:gd name="connsiteX5" fmla="*/ 2908301 w 5245101"/>
              <a:gd name="connsiteY5" fmla="*/ 55678 h 3420291"/>
              <a:gd name="connsiteX6" fmla="*/ 2908301 w 5245101"/>
              <a:gd name="connsiteY6" fmla="*/ 0 h 3420291"/>
              <a:gd name="connsiteX7" fmla="*/ 5222288 w 5245101"/>
              <a:gd name="connsiteY7" fmla="*/ 0 h 3420291"/>
              <a:gd name="connsiteX8" fmla="*/ 5245101 w 5245101"/>
              <a:gd name="connsiteY8" fmla="*/ 22813 h 3420291"/>
              <a:gd name="connsiteX9" fmla="*/ 5245101 w 5245101"/>
              <a:gd name="connsiteY9" fmla="*/ 3397478 h 3420291"/>
              <a:gd name="connsiteX10" fmla="*/ 5222288 w 5245101"/>
              <a:gd name="connsiteY10" fmla="*/ 3420291 h 3420291"/>
              <a:gd name="connsiteX11" fmla="*/ 22813 w 5245101"/>
              <a:gd name="connsiteY11" fmla="*/ 3420291 h 3420291"/>
              <a:gd name="connsiteX12" fmla="*/ 0 w 5245101"/>
              <a:gd name="connsiteY12" fmla="*/ 3397478 h 3420291"/>
              <a:gd name="connsiteX13" fmla="*/ 0 w 5245101"/>
              <a:gd name="connsiteY13" fmla="*/ 22813 h 3420291"/>
              <a:gd name="connsiteX14" fmla="*/ 22813 w 5245101"/>
              <a:gd name="connsiteY14" fmla="*/ 0 h 3420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5101" h="3420291">
                <a:moveTo>
                  <a:pt x="22813" y="0"/>
                </a:moveTo>
                <a:lnTo>
                  <a:pt x="2339976" y="0"/>
                </a:lnTo>
                <a:lnTo>
                  <a:pt x="2339976" y="55678"/>
                </a:lnTo>
                <a:cubicBezTo>
                  <a:pt x="2339976" y="77984"/>
                  <a:pt x="2358058" y="96066"/>
                  <a:pt x="2380364" y="96066"/>
                </a:cubicBezTo>
                <a:lnTo>
                  <a:pt x="2867913" y="96066"/>
                </a:lnTo>
                <a:cubicBezTo>
                  <a:pt x="2890219" y="96066"/>
                  <a:pt x="2908301" y="77984"/>
                  <a:pt x="2908301" y="55678"/>
                </a:cubicBezTo>
                <a:lnTo>
                  <a:pt x="2908301" y="0"/>
                </a:lnTo>
                <a:lnTo>
                  <a:pt x="5222288" y="0"/>
                </a:lnTo>
                <a:cubicBezTo>
                  <a:pt x="5234887" y="0"/>
                  <a:pt x="5245101" y="10214"/>
                  <a:pt x="5245101" y="22813"/>
                </a:cubicBezTo>
                <a:lnTo>
                  <a:pt x="5245101" y="3397478"/>
                </a:lnTo>
                <a:cubicBezTo>
                  <a:pt x="5245101" y="3410077"/>
                  <a:pt x="5234887" y="3420291"/>
                  <a:pt x="5222288" y="3420291"/>
                </a:cubicBezTo>
                <a:lnTo>
                  <a:pt x="22813" y="3420291"/>
                </a:lnTo>
                <a:cubicBezTo>
                  <a:pt x="10214" y="3420291"/>
                  <a:pt x="0" y="3410077"/>
                  <a:pt x="0" y="3397478"/>
                </a:cubicBezTo>
                <a:lnTo>
                  <a:pt x="0" y="22813"/>
                </a:lnTo>
                <a:cubicBezTo>
                  <a:pt x="0" y="10214"/>
                  <a:pt x="10214" y="0"/>
                  <a:pt x="22813" y="0"/>
                </a:cubicBezTo>
                <a:close/>
              </a:path>
            </a:pathLst>
          </a:custGeom>
          <a:solidFill>
            <a:schemeClr val="bg1">
              <a:lumMod val="95000"/>
            </a:schemeClr>
          </a:solidFill>
        </p:spPr>
        <p:txBody>
          <a:bodyPr wrap="square">
            <a:noAutofit/>
          </a:bodyPr>
          <a:lstStyle/>
          <a:p>
            <a:r>
              <a:rPr lang="en-US" dirty="0"/>
              <a:t> </a:t>
            </a:r>
          </a:p>
        </p:txBody>
      </p:sp>
      <p:sp>
        <p:nvSpPr>
          <p:cNvPr id="4" name="H1">
            <a:extLst>
              <a:ext uri="{FF2B5EF4-FFF2-40B4-BE49-F238E27FC236}">
                <a16:creationId xmlns:a16="http://schemas.microsoft.com/office/drawing/2014/main" id="{B162113D-76C2-7EE1-CCB6-910FB43D57FC}"/>
              </a:ext>
            </a:extLst>
          </p:cNvPr>
          <p:cNvSpPr>
            <a:spLocks noGrp="1"/>
          </p:cNvSpPr>
          <p:nvPr>
            <p:ph type="body" sz="quarter" idx="23" hasCustomPrompt="1"/>
          </p:nvPr>
        </p:nvSpPr>
        <p:spPr>
          <a:xfrm>
            <a:off x="369097" y="1783080"/>
            <a:ext cx="4787102" cy="315912"/>
          </a:xfrm>
        </p:spPr>
        <p:txBody>
          <a:bodyPr anchor="b" anchorCtr="0"/>
          <a:lstStyle>
            <a:lvl1pPr algn="l">
              <a:defRPr sz="2000" b="1" cap="all" baseline="0">
                <a:solidFill>
                  <a:schemeClr val="tx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a:t>
            </a:r>
          </a:p>
        </p:txBody>
      </p:sp>
    </p:spTree>
    <p:extLst>
      <p:ext uri="{BB962C8B-B14F-4D97-AF65-F5344CB8AC3E}">
        <p14:creationId xmlns:p14="http://schemas.microsoft.com/office/powerpoint/2010/main" val="283952591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Subtitle | One column | Chart">
    <p:bg>
      <p:bgPr>
        <a:solidFill>
          <a:schemeClr val="bg2"/>
        </a:solidFill>
        <a:effectLst/>
      </p:bgPr>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54603" cy="576000"/>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1454603" cy="328295"/>
          </a:xfrm>
          <a:prstGeom prst="rect">
            <a:avLst/>
          </a:prstGeom>
        </p:spPr>
        <p:txBody>
          <a:bodyPr/>
          <a:lstStyle>
            <a:lvl1pPr>
              <a:defRPr sz="2000">
                <a:solidFill>
                  <a:schemeClr val="tx2"/>
                </a:solidFill>
                <a:latin typeface="Taub Sans Text" pitchFamily="2" charset="77"/>
                <a:ea typeface="Taub Sans Text" pitchFamily="2" charset="77"/>
              </a:defRPr>
            </a:lvl1pPr>
            <a:lvl4pPr>
              <a:defRPr/>
            </a:lvl4pPr>
          </a:lstStyle>
          <a:p>
            <a:pPr lvl="0"/>
            <a:r>
              <a:rPr lang="en-US" dirty="0"/>
              <a:t>Subtitle in sentence case, 20-pt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610831"/>
            <a:ext cx="11454601"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259013"/>
            <a:ext cx="4126703" cy="3725862"/>
          </a:xfrm>
        </p:spPr>
        <p:txBody>
          <a:bodyPr/>
          <a:lstStyle>
            <a:lvl1pPr>
              <a:defRPr>
                <a:solidFill>
                  <a:schemeClr val="tx1"/>
                </a:solidFill>
                <a:latin typeface="Taub Sans Text" pitchFamily="2" charset="77"/>
                <a:ea typeface="Taub Sans Text" pitchFamily="2" charset="77"/>
              </a:defRPr>
            </a:lvl1pPr>
            <a:lvl2pPr>
              <a:defRPr>
                <a:solidFill>
                  <a:schemeClr val="tx1"/>
                </a:solidFill>
                <a:latin typeface="Taub Sans Text" pitchFamily="2" charset="77"/>
                <a:ea typeface="Taub Sans Text" pitchFamily="2" charset="77"/>
              </a:defRPr>
            </a:lvl2pPr>
            <a:lvl3pPr>
              <a:defRPr>
                <a:solidFill>
                  <a:schemeClr val="tx1"/>
                </a:solidFill>
                <a:latin typeface="Taub Sans Text" pitchFamily="2" charset="77"/>
                <a:ea typeface="Taub Sans Text" pitchFamily="2" charset="77"/>
              </a:defRPr>
            </a:lvl3pPr>
            <a:lvl4pPr>
              <a:defRPr>
                <a:solidFill>
                  <a:schemeClr val="tx1"/>
                </a:solidFill>
                <a:latin typeface="Taub Sans Text" pitchFamily="2" charset="77"/>
                <a:ea typeface="Taub Sans Text" pitchFamily="2" charset="77"/>
              </a:defRPr>
            </a:lvl4pPr>
            <a:lvl5pPr>
              <a:defRPr>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hart Placeholder 2">
            <a:extLst>
              <a:ext uri="{FF2B5EF4-FFF2-40B4-BE49-F238E27FC236}">
                <a16:creationId xmlns:a16="http://schemas.microsoft.com/office/drawing/2014/main" id="{BC4CAC22-EB14-3931-9F1B-1E4C77779373}"/>
              </a:ext>
            </a:extLst>
          </p:cNvPr>
          <p:cNvSpPr>
            <a:spLocks noGrp="1"/>
          </p:cNvSpPr>
          <p:nvPr>
            <p:ph type="chart" sz="quarter" idx="16"/>
          </p:nvPr>
        </p:nvSpPr>
        <p:spPr>
          <a:xfrm>
            <a:off x="5580429" y="2462213"/>
            <a:ext cx="5804747" cy="3505200"/>
          </a:xfrm>
        </p:spPr>
        <p:txBody>
          <a:bodyPr/>
          <a:lstStyle>
            <a:lvl1pPr algn="ctr">
              <a:defRPr/>
            </a:lvl1pPr>
          </a:lstStyle>
          <a:p>
            <a:endParaRPr lang="en-US"/>
          </a:p>
        </p:txBody>
      </p:sp>
    </p:spTree>
    <p:extLst>
      <p:ext uri="{BB962C8B-B14F-4D97-AF65-F5344CB8AC3E}">
        <p14:creationId xmlns:p14="http://schemas.microsoft.com/office/powerpoint/2010/main" val="2264270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hoto B">
    <p:bg>
      <p:bgPr>
        <a:solidFill>
          <a:schemeClr val="bg2"/>
        </a:solidFill>
        <a:effectLst/>
      </p:bgPr>
    </p:bg>
    <p:spTree>
      <p:nvGrpSpPr>
        <p:cNvPr id="1" name=""/>
        <p:cNvGrpSpPr/>
        <p:nvPr/>
      </p:nvGrpSpPr>
      <p:grpSpPr>
        <a:xfrm>
          <a:off x="0" y="0"/>
          <a:ext cx="0" cy="0"/>
          <a:chOff x="0" y="0"/>
          <a:chExt cx="0" cy="0"/>
        </a:xfrm>
      </p:grpSpPr>
      <p:sp>
        <p:nvSpPr>
          <p:cNvPr id="10" name="Decorative">
            <a:extLst>
              <a:ext uri="{FF2B5EF4-FFF2-40B4-BE49-F238E27FC236}">
                <a16:creationId xmlns:a16="http://schemas.microsoft.com/office/drawing/2014/main" id="{DE04EF2E-6250-EFD9-CAFA-9E0E9F1844AB}"/>
              </a:ext>
              <a:ext uri="{C183D7F6-B498-43B3-948B-1728B52AA6E4}">
                <adec:decorative xmlns:adec="http://schemas.microsoft.com/office/drawing/2017/decorative" val="1"/>
              </a:ext>
            </a:extLst>
          </p:cNvPr>
          <p:cNvSpPr/>
          <p:nvPr userDrawn="1"/>
        </p:nvSpPr>
        <p:spPr>
          <a:xfrm>
            <a:off x="9458325" y="0"/>
            <a:ext cx="2735262" cy="6858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2" name="Slide title">
            <a:extLst>
              <a:ext uri="{FF2B5EF4-FFF2-40B4-BE49-F238E27FC236}">
                <a16:creationId xmlns:a16="http://schemas.microsoft.com/office/drawing/2014/main" id="{698C67BF-7318-D25D-D6E5-9A0420CF4C41}"/>
              </a:ext>
            </a:extLst>
          </p:cNvPr>
          <p:cNvSpPr>
            <a:spLocks noGrp="1"/>
          </p:cNvSpPr>
          <p:nvPr>
            <p:ph type="title" hasCustomPrompt="1"/>
          </p:nvPr>
        </p:nvSpPr>
        <p:spPr>
          <a:xfrm>
            <a:off x="369097" y="361170"/>
            <a:ext cx="2667614" cy="817753"/>
          </a:xfrm>
          <a:noFill/>
        </p:spPr>
        <p:txBody>
          <a:bodyPr wrap="none">
            <a:noAutofit/>
          </a:bodyPr>
          <a:lstStyle>
            <a:lvl1pPr>
              <a:defRPr sz="4800" b="1" i="0">
                <a:solidFill>
                  <a:schemeClr val="tx1"/>
                </a:solidFill>
                <a:latin typeface="+mj-lt"/>
                <a:ea typeface="Taub Sans Office" pitchFamily="2" charset="77"/>
              </a:defRPr>
            </a:lvl1pPr>
          </a:lstStyle>
          <a:p>
            <a:r>
              <a:rPr lang="en-US" dirty="0"/>
              <a:t>AGENDA</a:t>
            </a:r>
          </a:p>
        </p:txBody>
      </p:sp>
      <p:sp>
        <p:nvSpPr>
          <p:cNvPr id="4" name="Image placeholder">
            <a:extLst>
              <a:ext uri="{FF2B5EF4-FFF2-40B4-BE49-F238E27FC236}">
                <a16:creationId xmlns:a16="http://schemas.microsoft.com/office/drawing/2014/main" id="{86FCC00C-CDEE-0B82-2B10-CDB523D29663}"/>
              </a:ext>
              <a:ext uri="{C183D7F6-B498-43B3-948B-1728B52AA6E4}">
                <adec:decorative xmlns:adec="http://schemas.microsoft.com/office/drawing/2017/decorative" val="1"/>
              </a:ext>
            </a:extLst>
          </p:cNvPr>
          <p:cNvSpPr>
            <a:spLocks noGrp="1"/>
          </p:cNvSpPr>
          <p:nvPr>
            <p:ph type="pic" sz="quarter" idx="28" hasCustomPrompt="1"/>
          </p:nvPr>
        </p:nvSpPr>
        <p:spPr>
          <a:xfrm>
            <a:off x="6705408" y="1094295"/>
            <a:ext cx="5488180" cy="4669409"/>
          </a:xfrm>
          <a:prstGeom prst="rect">
            <a:avLst/>
          </a:prstGeom>
        </p:spPr>
        <p:txBody>
          <a:bodyPr anchor="ctr"/>
          <a:lstStyle>
            <a:lvl1pPr algn="ctr">
              <a:defRPr b="0" i="0">
                <a:solidFill>
                  <a:schemeClr val="tx1"/>
                </a:solidFill>
                <a:latin typeface="Taub Sans Office" pitchFamily="2" charset="77"/>
                <a:ea typeface="Taub Sans Office" pitchFamily="2" charset="77"/>
              </a:defRPr>
            </a:lvl1pPr>
          </a:lstStyle>
          <a:p>
            <a:r>
              <a:rPr lang="es-AR" dirty="0"/>
              <a:t> </a:t>
            </a:r>
          </a:p>
        </p:txBody>
      </p:sp>
      <p:sp>
        <p:nvSpPr>
          <p:cNvPr id="3" name="Numbers">
            <a:extLst>
              <a:ext uri="{FF2B5EF4-FFF2-40B4-BE49-F238E27FC236}">
                <a16:creationId xmlns:a16="http://schemas.microsoft.com/office/drawing/2014/main" id="{DD2736E8-70B1-9978-7A8D-43624A996C77}"/>
              </a:ext>
              <a:ext uri="{C183D7F6-B498-43B3-948B-1728B52AA6E4}">
                <adec:decorative xmlns:adec="http://schemas.microsoft.com/office/drawing/2017/decorative" val="1"/>
              </a:ext>
            </a:extLst>
          </p:cNvPr>
          <p:cNvSpPr>
            <a:spLocks noGrp="1"/>
          </p:cNvSpPr>
          <p:nvPr>
            <p:ph type="body" sz="quarter" idx="29" hasCustomPrompt="1"/>
          </p:nvPr>
        </p:nvSpPr>
        <p:spPr>
          <a:xfrm>
            <a:off x="369097" y="1767990"/>
            <a:ext cx="711200" cy="692288"/>
          </a:xfrm>
        </p:spPr>
        <p:txBody>
          <a:bodyPr/>
          <a:lstStyle>
            <a:lvl1pPr>
              <a:spcBef>
                <a:spcPts val="0"/>
              </a:spcBef>
              <a:spcAft>
                <a:spcPts val="600"/>
              </a:spcAft>
              <a:defRPr sz="4800" b="1" i="0">
                <a:solidFill>
                  <a:schemeClr val="tx2"/>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01</a:t>
            </a:r>
          </a:p>
        </p:txBody>
      </p:sp>
      <p:sp>
        <p:nvSpPr>
          <p:cNvPr id="5" name="Theme list">
            <a:extLst>
              <a:ext uri="{FF2B5EF4-FFF2-40B4-BE49-F238E27FC236}">
                <a16:creationId xmlns:a16="http://schemas.microsoft.com/office/drawing/2014/main" id="{424A44A0-2932-6558-2FA0-E8A8A84B0121}"/>
              </a:ext>
            </a:extLst>
          </p:cNvPr>
          <p:cNvSpPr>
            <a:spLocks noGrp="1"/>
          </p:cNvSpPr>
          <p:nvPr>
            <p:ph type="body" sz="quarter" idx="30" hasCustomPrompt="1"/>
          </p:nvPr>
        </p:nvSpPr>
        <p:spPr>
          <a:xfrm>
            <a:off x="1272207" y="2114135"/>
            <a:ext cx="5033590" cy="333189"/>
          </a:xfrm>
        </p:spPr>
        <p:txBody>
          <a:bodyPr/>
          <a:lstStyle>
            <a:lvl1pPr>
              <a:lnSpc>
                <a:spcPts val="2540"/>
              </a:lnSpc>
              <a:spcBef>
                <a:spcPts val="0"/>
              </a:spcBef>
              <a:spcAft>
                <a:spcPts val="3800"/>
              </a:spcAft>
              <a:defRPr sz="2200" b="0" i="0">
                <a:solidFill>
                  <a:schemeClr val="tx1"/>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Theme 1</a:t>
            </a:r>
          </a:p>
        </p:txBody>
      </p:sp>
      <p:sp>
        <p:nvSpPr>
          <p:cNvPr id="6" name="Numbers">
            <a:extLst>
              <a:ext uri="{FF2B5EF4-FFF2-40B4-BE49-F238E27FC236}">
                <a16:creationId xmlns:a16="http://schemas.microsoft.com/office/drawing/2014/main" id="{BFCBB273-3461-B72D-5DA1-79967666DC99}"/>
              </a:ext>
              <a:ext uri="{C183D7F6-B498-43B3-948B-1728B52AA6E4}">
                <adec:decorative xmlns:adec="http://schemas.microsoft.com/office/drawing/2017/decorative" val="1"/>
              </a:ext>
            </a:extLst>
          </p:cNvPr>
          <p:cNvSpPr>
            <a:spLocks noGrp="1"/>
          </p:cNvSpPr>
          <p:nvPr>
            <p:ph type="body" sz="quarter" idx="31" hasCustomPrompt="1"/>
          </p:nvPr>
        </p:nvSpPr>
        <p:spPr>
          <a:xfrm>
            <a:off x="369097" y="2575174"/>
            <a:ext cx="711200" cy="692288"/>
          </a:xfrm>
        </p:spPr>
        <p:txBody>
          <a:bodyPr/>
          <a:lstStyle>
            <a:lvl1pPr>
              <a:spcBef>
                <a:spcPts val="0"/>
              </a:spcBef>
              <a:spcAft>
                <a:spcPts val="600"/>
              </a:spcAft>
              <a:defRPr sz="4800" b="1" i="0">
                <a:solidFill>
                  <a:schemeClr val="tx2"/>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02</a:t>
            </a:r>
          </a:p>
        </p:txBody>
      </p:sp>
      <p:sp>
        <p:nvSpPr>
          <p:cNvPr id="7" name="Numbers">
            <a:extLst>
              <a:ext uri="{FF2B5EF4-FFF2-40B4-BE49-F238E27FC236}">
                <a16:creationId xmlns:a16="http://schemas.microsoft.com/office/drawing/2014/main" id="{1080F511-F863-1EDD-A71B-27C5C4922B24}"/>
              </a:ext>
              <a:ext uri="{C183D7F6-B498-43B3-948B-1728B52AA6E4}">
                <adec:decorative xmlns:adec="http://schemas.microsoft.com/office/drawing/2017/decorative" val="1"/>
              </a:ext>
            </a:extLst>
          </p:cNvPr>
          <p:cNvSpPr>
            <a:spLocks noGrp="1"/>
          </p:cNvSpPr>
          <p:nvPr>
            <p:ph type="body" sz="quarter" idx="32" hasCustomPrompt="1"/>
          </p:nvPr>
        </p:nvSpPr>
        <p:spPr>
          <a:xfrm>
            <a:off x="369097" y="3388779"/>
            <a:ext cx="711200" cy="692288"/>
          </a:xfrm>
        </p:spPr>
        <p:txBody>
          <a:bodyPr/>
          <a:lstStyle>
            <a:lvl1pPr>
              <a:spcBef>
                <a:spcPts val="0"/>
              </a:spcBef>
              <a:spcAft>
                <a:spcPts val="600"/>
              </a:spcAft>
              <a:defRPr sz="4800" b="1" i="0">
                <a:solidFill>
                  <a:schemeClr val="tx2"/>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03</a:t>
            </a:r>
          </a:p>
        </p:txBody>
      </p:sp>
      <p:sp>
        <p:nvSpPr>
          <p:cNvPr id="11" name="Numbers">
            <a:extLst>
              <a:ext uri="{FF2B5EF4-FFF2-40B4-BE49-F238E27FC236}">
                <a16:creationId xmlns:a16="http://schemas.microsoft.com/office/drawing/2014/main" id="{85270BA0-CDBA-C8C0-D75A-C2D3455E407F}"/>
              </a:ext>
              <a:ext uri="{C183D7F6-B498-43B3-948B-1728B52AA6E4}">
                <adec:decorative xmlns:adec="http://schemas.microsoft.com/office/drawing/2017/decorative" val="1"/>
              </a:ext>
            </a:extLst>
          </p:cNvPr>
          <p:cNvSpPr>
            <a:spLocks noGrp="1"/>
          </p:cNvSpPr>
          <p:nvPr>
            <p:ph type="body" sz="quarter" idx="33" hasCustomPrompt="1"/>
          </p:nvPr>
        </p:nvSpPr>
        <p:spPr>
          <a:xfrm>
            <a:off x="369097" y="4178325"/>
            <a:ext cx="711200" cy="692288"/>
          </a:xfrm>
        </p:spPr>
        <p:txBody>
          <a:bodyPr/>
          <a:lstStyle>
            <a:lvl1pPr>
              <a:spcBef>
                <a:spcPts val="0"/>
              </a:spcBef>
              <a:spcAft>
                <a:spcPts val="600"/>
              </a:spcAft>
              <a:defRPr sz="4800" b="1" i="0">
                <a:solidFill>
                  <a:schemeClr val="tx2"/>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04</a:t>
            </a:r>
          </a:p>
        </p:txBody>
      </p:sp>
      <p:sp>
        <p:nvSpPr>
          <p:cNvPr id="12" name="Numbers">
            <a:extLst>
              <a:ext uri="{FF2B5EF4-FFF2-40B4-BE49-F238E27FC236}">
                <a16:creationId xmlns:a16="http://schemas.microsoft.com/office/drawing/2014/main" id="{5287606C-3160-9E0B-3961-B914A84D2192}"/>
              </a:ext>
              <a:ext uri="{C183D7F6-B498-43B3-948B-1728B52AA6E4}">
                <adec:decorative xmlns:adec="http://schemas.microsoft.com/office/drawing/2017/decorative" val="1"/>
              </a:ext>
            </a:extLst>
          </p:cNvPr>
          <p:cNvSpPr>
            <a:spLocks noGrp="1"/>
          </p:cNvSpPr>
          <p:nvPr>
            <p:ph type="body" sz="quarter" idx="34" hasCustomPrompt="1"/>
          </p:nvPr>
        </p:nvSpPr>
        <p:spPr>
          <a:xfrm>
            <a:off x="369097" y="4989630"/>
            <a:ext cx="711200" cy="692288"/>
          </a:xfrm>
        </p:spPr>
        <p:txBody>
          <a:bodyPr/>
          <a:lstStyle>
            <a:lvl1pPr>
              <a:spcBef>
                <a:spcPts val="0"/>
              </a:spcBef>
              <a:spcAft>
                <a:spcPts val="600"/>
              </a:spcAft>
              <a:defRPr sz="4800" b="1" i="0">
                <a:solidFill>
                  <a:schemeClr val="tx2"/>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05</a:t>
            </a:r>
          </a:p>
        </p:txBody>
      </p:sp>
      <p:sp>
        <p:nvSpPr>
          <p:cNvPr id="13" name="Theme list">
            <a:extLst>
              <a:ext uri="{FF2B5EF4-FFF2-40B4-BE49-F238E27FC236}">
                <a16:creationId xmlns:a16="http://schemas.microsoft.com/office/drawing/2014/main" id="{422E1FD4-E6FF-AF89-D4D5-8DC47C6F4F47}"/>
              </a:ext>
            </a:extLst>
          </p:cNvPr>
          <p:cNvSpPr>
            <a:spLocks noGrp="1"/>
          </p:cNvSpPr>
          <p:nvPr>
            <p:ph type="body" sz="quarter" idx="35" hasCustomPrompt="1"/>
          </p:nvPr>
        </p:nvSpPr>
        <p:spPr>
          <a:xfrm>
            <a:off x="1272207" y="2932981"/>
            <a:ext cx="5033590" cy="333189"/>
          </a:xfrm>
        </p:spPr>
        <p:txBody>
          <a:bodyPr/>
          <a:lstStyle>
            <a:lvl1pPr>
              <a:lnSpc>
                <a:spcPts val="2540"/>
              </a:lnSpc>
              <a:spcBef>
                <a:spcPts val="0"/>
              </a:spcBef>
              <a:spcAft>
                <a:spcPts val="3800"/>
              </a:spcAft>
              <a:defRPr sz="2200" b="0" i="0">
                <a:solidFill>
                  <a:schemeClr val="tx1"/>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Theme 2</a:t>
            </a:r>
          </a:p>
        </p:txBody>
      </p:sp>
      <p:sp>
        <p:nvSpPr>
          <p:cNvPr id="14" name="Theme list">
            <a:extLst>
              <a:ext uri="{FF2B5EF4-FFF2-40B4-BE49-F238E27FC236}">
                <a16:creationId xmlns:a16="http://schemas.microsoft.com/office/drawing/2014/main" id="{CEEC06FA-DD3D-D070-9311-744AE906FC73}"/>
              </a:ext>
            </a:extLst>
          </p:cNvPr>
          <p:cNvSpPr>
            <a:spLocks noGrp="1"/>
          </p:cNvSpPr>
          <p:nvPr>
            <p:ph type="body" sz="quarter" idx="36" hasCustomPrompt="1"/>
          </p:nvPr>
        </p:nvSpPr>
        <p:spPr>
          <a:xfrm>
            <a:off x="1272207" y="3747878"/>
            <a:ext cx="5033590" cy="333189"/>
          </a:xfrm>
        </p:spPr>
        <p:txBody>
          <a:bodyPr/>
          <a:lstStyle>
            <a:lvl1pPr>
              <a:lnSpc>
                <a:spcPts val="2540"/>
              </a:lnSpc>
              <a:spcBef>
                <a:spcPts val="0"/>
              </a:spcBef>
              <a:spcAft>
                <a:spcPts val="3800"/>
              </a:spcAft>
              <a:defRPr sz="2200" b="0" i="0">
                <a:solidFill>
                  <a:schemeClr val="tx1"/>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Theme 3</a:t>
            </a:r>
          </a:p>
        </p:txBody>
      </p:sp>
      <p:sp>
        <p:nvSpPr>
          <p:cNvPr id="15" name="Theme list">
            <a:extLst>
              <a:ext uri="{FF2B5EF4-FFF2-40B4-BE49-F238E27FC236}">
                <a16:creationId xmlns:a16="http://schemas.microsoft.com/office/drawing/2014/main" id="{99009657-6534-C975-C904-40E5AC26AB1F}"/>
              </a:ext>
            </a:extLst>
          </p:cNvPr>
          <p:cNvSpPr>
            <a:spLocks noGrp="1"/>
          </p:cNvSpPr>
          <p:nvPr>
            <p:ph type="body" sz="quarter" idx="37" hasCustomPrompt="1"/>
          </p:nvPr>
        </p:nvSpPr>
        <p:spPr>
          <a:xfrm>
            <a:off x="1272207" y="4534916"/>
            <a:ext cx="5033590" cy="333189"/>
          </a:xfrm>
        </p:spPr>
        <p:txBody>
          <a:bodyPr/>
          <a:lstStyle>
            <a:lvl1pPr>
              <a:lnSpc>
                <a:spcPts val="2540"/>
              </a:lnSpc>
              <a:spcBef>
                <a:spcPts val="0"/>
              </a:spcBef>
              <a:spcAft>
                <a:spcPts val="3800"/>
              </a:spcAft>
              <a:defRPr sz="2200" b="0" i="0">
                <a:solidFill>
                  <a:schemeClr val="tx1"/>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Theme 4</a:t>
            </a:r>
          </a:p>
        </p:txBody>
      </p:sp>
      <p:sp>
        <p:nvSpPr>
          <p:cNvPr id="16" name="Theme list">
            <a:extLst>
              <a:ext uri="{FF2B5EF4-FFF2-40B4-BE49-F238E27FC236}">
                <a16:creationId xmlns:a16="http://schemas.microsoft.com/office/drawing/2014/main" id="{FC250CF6-6E3F-9F0C-784C-76F4C0CA554C}"/>
              </a:ext>
            </a:extLst>
          </p:cNvPr>
          <p:cNvSpPr>
            <a:spLocks noGrp="1"/>
          </p:cNvSpPr>
          <p:nvPr>
            <p:ph type="body" sz="quarter" idx="38" hasCustomPrompt="1"/>
          </p:nvPr>
        </p:nvSpPr>
        <p:spPr>
          <a:xfrm>
            <a:off x="1272207" y="5330193"/>
            <a:ext cx="5033590" cy="333189"/>
          </a:xfrm>
        </p:spPr>
        <p:txBody>
          <a:bodyPr/>
          <a:lstStyle>
            <a:lvl1pPr>
              <a:lnSpc>
                <a:spcPts val="2540"/>
              </a:lnSpc>
              <a:spcBef>
                <a:spcPts val="0"/>
              </a:spcBef>
              <a:spcAft>
                <a:spcPts val="3800"/>
              </a:spcAft>
              <a:defRPr sz="2200" b="0" i="0">
                <a:solidFill>
                  <a:schemeClr val="tx1"/>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Theme 5</a:t>
            </a:r>
          </a:p>
        </p:txBody>
      </p:sp>
      <p:sp>
        <p:nvSpPr>
          <p:cNvPr id="8" name="Number">
            <a:extLst>
              <a:ext uri="{FF2B5EF4-FFF2-40B4-BE49-F238E27FC236}">
                <a16:creationId xmlns:a16="http://schemas.microsoft.com/office/drawing/2014/main" id="{D3ABC5C0-8B4C-1F32-4704-EC30E6C3169F}"/>
              </a:ext>
              <a:ext uri="{C183D7F6-B498-43B3-948B-1728B52AA6E4}">
                <adec:decorative xmlns:adec="http://schemas.microsoft.com/office/drawing/2017/decorative" val="1"/>
              </a:ext>
            </a:extLst>
          </p:cNvPr>
          <p:cNvSpPr txBox="1">
            <a:spLocks/>
          </p:cNvSpPr>
          <p:nvPr userDrawn="1"/>
        </p:nvSpPr>
        <p:spPr>
          <a:xfrm>
            <a:off x="10679887" y="6554384"/>
            <a:ext cx="126638"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b="0" i="0" smtClean="0">
                <a:solidFill>
                  <a:schemeClr val="bg1"/>
                </a:solidFill>
                <a:latin typeface="+mn-lt"/>
                <a:ea typeface="Taub Sans Office" pitchFamily="2" charset="77"/>
              </a:rPr>
              <a:pPr/>
              <a:t>‹Nº›</a:t>
            </a:fld>
            <a:endParaRPr lang="en-US" sz="800" b="0" i="0" dirty="0">
              <a:solidFill>
                <a:schemeClr val="bg1"/>
              </a:solidFill>
              <a:latin typeface="+mn-lt"/>
              <a:ea typeface="Taub Sans Office" pitchFamily="2" charset="77"/>
            </a:endParaRPr>
          </a:p>
        </p:txBody>
      </p:sp>
      <p:sp>
        <p:nvSpPr>
          <p:cNvPr id="9" name="ADP ">
            <a:extLst>
              <a:ext uri="{FF2B5EF4-FFF2-40B4-BE49-F238E27FC236}">
                <a16:creationId xmlns:a16="http://schemas.microsoft.com/office/drawing/2014/main" id="{6C0C07D9-E104-F640-0279-9197CC0FEEF0}"/>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b="0" i="0" dirty="0">
              <a:solidFill>
                <a:schemeClr val="bg1"/>
              </a:solidFill>
              <a:latin typeface="Taub Sans Office" pitchFamily="2" charset="77"/>
              <a:ea typeface="Taub Sans Office" pitchFamily="2" charset="0"/>
            </a:endParaRPr>
          </a:p>
        </p:txBody>
      </p:sp>
    </p:spTree>
    <p:extLst>
      <p:ext uri="{BB962C8B-B14F-4D97-AF65-F5344CB8AC3E}">
        <p14:creationId xmlns:p14="http://schemas.microsoft.com/office/powerpoint/2010/main" val="602406027"/>
      </p:ext>
    </p:extLst>
  </p:cSld>
  <p:clrMapOvr>
    <a:masterClrMapping/>
  </p:clrMapOvr>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 One column | Chart A">
    <p:bg>
      <p:bgPr>
        <a:solidFill>
          <a:schemeClr val="bg2"/>
        </a:solidFill>
        <a:effectLst/>
      </p:bgPr>
    </p:bg>
    <p:spTree>
      <p:nvGrpSpPr>
        <p:cNvPr id="1" name=""/>
        <p:cNvGrpSpPr/>
        <p:nvPr/>
      </p:nvGrpSpPr>
      <p:grpSpPr>
        <a:xfrm>
          <a:off x="0" y="0"/>
          <a:ext cx="0" cy="0"/>
          <a:chOff x="0" y="0"/>
          <a:chExt cx="0" cy="0"/>
        </a:xfrm>
      </p:grpSpPr>
      <p:sp>
        <p:nvSpPr>
          <p:cNvPr id="8" name="Slide 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399"/>
            <a:ext cx="4125976" cy="1107996"/>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2461729"/>
            <a:ext cx="4494451"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Text Placeholder">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3109911"/>
            <a:ext cx="4494451" cy="2856879"/>
          </a:xfrm>
        </p:spPr>
        <p:txBody>
          <a:bodyPr/>
          <a:lstStyle>
            <a:lvl1pPr>
              <a:defRPr sz="1400">
                <a:solidFill>
                  <a:schemeClr val="tx1"/>
                </a:solidFill>
                <a:latin typeface="Taub Sans Text" pitchFamily="2" charset="77"/>
                <a:ea typeface="Taub Sans Text" pitchFamily="2" charset="77"/>
              </a:defRPr>
            </a:lvl1pPr>
            <a:lvl2pPr>
              <a:defRPr sz="1400">
                <a:solidFill>
                  <a:schemeClr val="tx1"/>
                </a:solidFill>
                <a:latin typeface="Taub Sans Text" pitchFamily="2" charset="77"/>
                <a:ea typeface="Taub Sans Text" pitchFamily="2" charset="77"/>
              </a:defRPr>
            </a:lvl2pPr>
            <a:lvl3pPr>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hart Placeholder 2">
            <a:extLst>
              <a:ext uri="{FF2B5EF4-FFF2-40B4-BE49-F238E27FC236}">
                <a16:creationId xmlns:a16="http://schemas.microsoft.com/office/drawing/2014/main" id="{1C827BA5-EE22-ECE8-17BF-F81952DC23FD}"/>
              </a:ext>
            </a:extLst>
          </p:cNvPr>
          <p:cNvSpPr>
            <a:spLocks noGrp="1"/>
          </p:cNvSpPr>
          <p:nvPr>
            <p:ph type="chart" sz="quarter" idx="16"/>
          </p:nvPr>
        </p:nvSpPr>
        <p:spPr>
          <a:xfrm>
            <a:off x="5580429" y="2462213"/>
            <a:ext cx="5804747" cy="3505200"/>
          </a:xfrm>
        </p:spPr>
        <p:txBody>
          <a:bodyPr/>
          <a:lstStyle>
            <a:lvl1pPr algn="ctr">
              <a:defRPr/>
            </a:lvl1pPr>
          </a:lstStyle>
          <a:p>
            <a:endParaRPr lang="en-US"/>
          </a:p>
        </p:txBody>
      </p:sp>
    </p:spTree>
    <p:extLst>
      <p:ext uri="{BB962C8B-B14F-4D97-AF65-F5344CB8AC3E}">
        <p14:creationId xmlns:p14="http://schemas.microsoft.com/office/powerpoint/2010/main" val="363053465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 One column | 3 stats">
    <p:bg>
      <p:bgPr>
        <a:solidFill>
          <a:schemeClr val="bg2"/>
        </a:solidFill>
        <a:effectLst/>
      </p:bgPr>
    </p:bg>
    <p:spTree>
      <p:nvGrpSpPr>
        <p:cNvPr id="1" name=""/>
        <p:cNvGrpSpPr/>
        <p:nvPr/>
      </p:nvGrpSpPr>
      <p:grpSpPr>
        <a:xfrm>
          <a:off x="0" y="0"/>
          <a:ext cx="0" cy="0"/>
          <a:chOff x="0" y="0"/>
          <a:chExt cx="0" cy="0"/>
        </a:xfrm>
      </p:grpSpPr>
      <p:grpSp>
        <p:nvGrpSpPr>
          <p:cNvPr id="23" name="Backgrounds">
            <a:extLst>
              <a:ext uri="{FF2B5EF4-FFF2-40B4-BE49-F238E27FC236}">
                <a16:creationId xmlns:a16="http://schemas.microsoft.com/office/drawing/2014/main" id="{C7385D78-0682-4EB0-E985-304B1386042F}"/>
              </a:ext>
              <a:ext uri="{C183D7F6-B498-43B3-948B-1728B52AA6E4}">
                <adec:decorative xmlns:adec="http://schemas.microsoft.com/office/drawing/2017/decorative" val="1"/>
              </a:ext>
            </a:extLst>
          </p:cNvPr>
          <p:cNvGrpSpPr/>
          <p:nvPr userDrawn="1"/>
        </p:nvGrpSpPr>
        <p:grpSpPr>
          <a:xfrm rot="5400000" flipV="1">
            <a:off x="7298722" y="1963133"/>
            <a:ext cx="6857999" cy="2931735"/>
            <a:chOff x="0" y="1378857"/>
            <a:chExt cx="12193588" cy="4572000"/>
          </a:xfrm>
        </p:grpSpPr>
        <p:sp>
          <p:nvSpPr>
            <p:cNvPr id="24" name="Rectángulo 14">
              <a:extLst>
                <a:ext uri="{FF2B5EF4-FFF2-40B4-BE49-F238E27FC236}">
                  <a16:creationId xmlns:a16="http://schemas.microsoft.com/office/drawing/2014/main" id="{E5007EE3-8C83-85F9-C8A3-140EE7756CD6}"/>
                </a:ext>
                <a:ext uri="{C183D7F6-B498-43B3-948B-1728B52AA6E4}">
                  <adec:decorative xmlns:adec="http://schemas.microsoft.com/office/drawing/2017/decorative" val="1"/>
                </a:ext>
              </a:extLst>
            </p:cNvPr>
            <p:cNvSpPr/>
            <p:nvPr/>
          </p:nvSpPr>
          <p:spPr>
            <a:xfrm>
              <a:off x="0" y="1378857"/>
              <a:ext cx="4064529" cy="4572000"/>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25" name="Rectángulo 15">
              <a:extLst>
                <a:ext uri="{FF2B5EF4-FFF2-40B4-BE49-F238E27FC236}">
                  <a16:creationId xmlns:a16="http://schemas.microsoft.com/office/drawing/2014/main" id="{66DDF4E4-F011-7B6E-523A-6F3976CF0427}"/>
                </a:ext>
                <a:ext uri="{C183D7F6-B498-43B3-948B-1728B52AA6E4}">
                  <adec:decorative xmlns:adec="http://schemas.microsoft.com/office/drawing/2017/decorative" val="1"/>
                </a:ext>
              </a:extLst>
            </p:cNvPr>
            <p:cNvSpPr/>
            <p:nvPr/>
          </p:nvSpPr>
          <p:spPr>
            <a:xfrm>
              <a:off x="4064529" y="1378857"/>
              <a:ext cx="4064529" cy="45720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26" name="Rectángulo 16">
              <a:extLst>
                <a:ext uri="{FF2B5EF4-FFF2-40B4-BE49-F238E27FC236}">
                  <a16:creationId xmlns:a16="http://schemas.microsoft.com/office/drawing/2014/main" id="{5AB27DF2-443D-8967-551D-084AF6276C37}"/>
                </a:ext>
                <a:ext uri="{C183D7F6-B498-43B3-948B-1728B52AA6E4}">
                  <adec:decorative xmlns:adec="http://schemas.microsoft.com/office/drawing/2017/decorative" val="1"/>
                </a:ext>
              </a:extLst>
            </p:cNvPr>
            <p:cNvSpPr/>
            <p:nvPr/>
          </p:nvSpPr>
          <p:spPr>
            <a:xfrm>
              <a:off x="8129059" y="1378857"/>
              <a:ext cx="4064529" cy="4572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gr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400"/>
            <a:ext cx="8482804" cy="576000"/>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6" y="873125"/>
            <a:ext cx="8482804" cy="328295"/>
          </a:xfrm>
          <a:prstGeom prst="rect">
            <a:avLst/>
          </a:prstGeom>
        </p:spPr>
        <p:txBody>
          <a:bodyPr/>
          <a:lstStyle>
            <a:lvl1pPr>
              <a:defRPr sz="2000">
                <a:solidFill>
                  <a:schemeClr val="tx2"/>
                </a:solidFill>
                <a:latin typeface="Taub Sans Text" pitchFamily="2" charset="77"/>
                <a:ea typeface="Taub Sans Text" pitchFamily="2" charset="77"/>
              </a:defRPr>
            </a:lvl1pPr>
            <a:lvl4pPr>
              <a:defRPr/>
            </a:lvl4pPr>
          </a:lstStyle>
          <a:p>
            <a:pPr lvl="0"/>
            <a:r>
              <a:rPr lang="en-US" dirty="0"/>
              <a:t>Subtitle in sentence case, 20-pt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610831"/>
            <a:ext cx="8482803"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259013"/>
            <a:ext cx="8482803" cy="3725862"/>
          </a:xfrm>
        </p:spPr>
        <p:txBody>
          <a:bodyPr/>
          <a:lstStyle>
            <a:lvl1pPr>
              <a:defRPr>
                <a:solidFill>
                  <a:schemeClr val="tx1"/>
                </a:solidFill>
                <a:latin typeface="Taub Sans Text" pitchFamily="2" charset="77"/>
                <a:ea typeface="Taub Sans Text" pitchFamily="2" charset="77"/>
              </a:defRPr>
            </a:lvl1pPr>
            <a:lvl2pPr>
              <a:defRPr>
                <a:solidFill>
                  <a:schemeClr val="tx1"/>
                </a:solidFill>
                <a:latin typeface="Taub Sans Text" pitchFamily="2" charset="77"/>
                <a:ea typeface="Taub Sans Text" pitchFamily="2" charset="77"/>
              </a:defRPr>
            </a:lvl2pPr>
            <a:lvl3pPr>
              <a:defRPr>
                <a:solidFill>
                  <a:schemeClr val="tx1"/>
                </a:solidFill>
                <a:latin typeface="Taub Sans Text" pitchFamily="2" charset="77"/>
                <a:ea typeface="Taub Sans Text" pitchFamily="2" charset="77"/>
              </a:defRPr>
            </a:lvl3pPr>
            <a:lvl4pPr>
              <a:defRPr>
                <a:solidFill>
                  <a:schemeClr val="tx1"/>
                </a:solidFill>
                <a:latin typeface="Taub Sans Text" pitchFamily="2" charset="77"/>
                <a:ea typeface="Taub Sans Text" pitchFamily="2" charset="77"/>
              </a:defRPr>
            </a:lvl4pPr>
            <a:lvl5pPr>
              <a:defRPr>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tat 1">
            <a:extLst>
              <a:ext uri="{FF2B5EF4-FFF2-40B4-BE49-F238E27FC236}">
                <a16:creationId xmlns:a16="http://schemas.microsoft.com/office/drawing/2014/main" id="{C7461790-30E5-2E5B-A3C4-1353D0744539}"/>
              </a:ext>
            </a:extLst>
          </p:cNvPr>
          <p:cNvSpPr>
            <a:spLocks noGrp="1"/>
          </p:cNvSpPr>
          <p:nvPr>
            <p:ph type="body" sz="quarter" idx="46" hasCustomPrompt="1"/>
          </p:nvPr>
        </p:nvSpPr>
        <p:spPr>
          <a:xfrm>
            <a:off x="9844169" y="699608"/>
            <a:ext cx="1866819" cy="501810"/>
          </a:xfrm>
        </p:spPr>
        <p:txBody>
          <a:bodyPr/>
          <a:lstStyle>
            <a:lvl1pPr>
              <a:defRPr sz="3200">
                <a:solidFill>
                  <a:schemeClr val="tx2"/>
                </a:solidFill>
                <a:latin typeface="Taub Sans Text" pitchFamily="2" charset="77"/>
                <a:ea typeface="Taub Sans Text" pitchFamily="2" charset="77"/>
              </a:defRPr>
            </a:lvl1pPr>
          </a:lstStyle>
          <a:p>
            <a:pPr lvl="0"/>
            <a:r>
              <a:rPr lang="en-US" dirty="0"/>
              <a:t>XX%</a:t>
            </a:r>
          </a:p>
        </p:txBody>
      </p:sp>
      <p:sp>
        <p:nvSpPr>
          <p:cNvPr id="7" name="Text 1">
            <a:extLst>
              <a:ext uri="{FF2B5EF4-FFF2-40B4-BE49-F238E27FC236}">
                <a16:creationId xmlns:a16="http://schemas.microsoft.com/office/drawing/2014/main" id="{E9FEB31F-26A3-DA0A-0E81-1B122F90754E}"/>
              </a:ext>
            </a:extLst>
          </p:cNvPr>
          <p:cNvSpPr>
            <a:spLocks noGrp="1"/>
          </p:cNvSpPr>
          <p:nvPr>
            <p:ph type="body" sz="quarter" idx="39" hasCustomPrompt="1"/>
          </p:nvPr>
        </p:nvSpPr>
        <p:spPr>
          <a:xfrm>
            <a:off x="9844169" y="1201420"/>
            <a:ext cx="1866819" cy="463300"/>
          </a:xfrm>
        </p:spPr>
        <p:txBody>
          <a:bodyPr/>
          <a:lstStyle>
            <a:lvl1pPr>
              <a:defRPr>
                <a:latin typeface="Taub Sans Text" pitchFamily="2" charset="77"/>
                <a:ea typeface="Taub Sans Text" pitchFamily="2" charset="77"/>
              </a:defRPr>
            </a:lvl1pPr>
          </a:lstStyle>
          <a:p>
            <a:pPr lvl="0"/>
            <a:r>
              <a:rPr lang="en-US" dirty="0"/>
              <a:t>Highlight text goes here</a:t>
            </a:r>
          </a:p>
        </p:txBody>
      </p:sp>
      <p:sp>
        <p:nvSpPr>
          <p:cNvPr id="6" name="Stat 2">
            <a:extLst>
              <a:ext uri="{FF2B5EF4-FFF2-40B4-BE49-F238E27FC236}">
                <a16:creationId xmlns:a16="http://schemas.microsoft.com/office/drawing/2014/main" id="{84D85431-2AE6-10EE-DCC5-BF7733FD1FA6}"/>
              </a:ext>
            </a:extLst>
          </p:cNvPr>
          <p:cNvSpPr>
            <a:spLocks noGrp="1"/>
          </p:cNvSpPr>
          <p:nvPr>
            <p:ph type="body" sz="quarter" idx="48" hasCustomPrompt="1"/>
          </p:nvPr>
        </p:nvSpPr>
        <p:spPr>
          <a:xfrm>
            <a:off x="9844169" y="2986379"/>
            <a:ext cx="1866819" cy="501810"/>
          </a:xfrm>
        </p:spPr>
        <p:txBody>
          <a:bodyPr/>
          <a:lstStyle>
            <a:lvl1pPr>
              <a:defRPr sz="3200">
                <a:solidFill>
                  <a:schemeClr val="tx2"/>
                </a:solidFill>
                <a:latin typeface="Taub Sans Text" pitchFamily="2" charset="77"/>
                <a:ea typeface="Taub Sans Text" pitchFamily="2" charset="77"/>
              </a:defRPr>
            </a:lvl1pPr>
          </a:lstStyle>
          <a:p>
            <a:pPr lvl="0"/>
            <a:r>
              <a:rPr lang="en-US" dirty="0"/>
              <a:t>XX%</a:t>
            </a:r>
          </a:p>
        </p:txBody>
      </p:sp>
      <p:sp>
        <p:nvSpPr>
          <p:cNvPr id="5" name="Text 2">
            <a:extLst>
              <a:ext uri="{FF2B5EF4-FFF2-40B4-BE49-F238E27FC236}">
                <a16:creationId xmlns:a16="http://schemas.microsoft.com/office/drawing/2014/main" id="{94A57BBF-B6AB-1DCF-769D-E148AAA9588C}"/>
              </a:ext>
            </a:extLst>
          </p:cNvPr>
          <p:cNvSpPr>
            <a:spLocks noGrp="1"/>
          </p:cNvSpPr>
          <p:nvPr>
            <p:ph type="body" sz="quarter" idx="47" hasCustomPrompt="1"/>
          </p:nvPr>
        </p:nvSpPr>
        <p:spPr>
          <a:xfrm>
            <a:off x="9844169" y="3488191"/>
            <a:ext cx="1866819" cy="463300"/>
          </a:xfrm>
        </p:spPr>
        <p:txBody>
          <a:bodyPr/>
          <a:lstStyle>
            <a:lvl1pPr>
              <a:defRPr>
                <a:latin typeface="Taub Sans Text" pitchFamily="2" charset="77"/>
                <a:ea typeface="Taub Sans Text" pitchFamily="2" charset="77"/>
              </a:defRPr>
            </a:lvl1pPr>
          </a:lstStyle>
          <a:p>
            <a:pPr lvl="0"/>
            <a:r>
              <a:rPr lang="en-US" dirty="0"/>
              <a:t>Highlight text goes here</a:t>
            </a:r>
          </a:p>
        </p:txBody>
      </p:sp>
      <p:sp>
        <p:nvSpPr>
          <p:cNvPr id="4" name="Stat 3">
            <a:extLst>
              <a:ext uri="{FF2B5EF4-FFF2-40B4-BE49-F238E27FC236}">
                <a16:creationId xmlns:a16="http://schemas.microsoft.com/office/drawing/2014/main" id="{EF86BE6D-8EB4-8A4E-3EA6-6B4565ECD072}"/>
              </a:ext>
            </a:extLst>
          </p:cNvPr>
          <p:cNvSpPr>
            <a:spLocks noGrp="1"/>
          </p:cNvSpPr>
          <p:nvPr>
            <p:ph type="body" sz="quarter" idx="50" hasCustomPrompt="1"/>
          </p:nvPr>
        </p:nvSpPr>
        <p:spPr>
          <a:xfrm>
            <a:off x="9844169" y="5193280"/>
            <a:ext cx="1866819" cy="501810"/>
          </a:xfrm>
        </p:spPr>
        <p:txBody>
          <a:bodyPr/>
          <a:lstStyle>
            <a:lvl1pPr>
              <a:defRPr sz="3200">
                <a:solidFill>
                  <a:schemeClr val="bg1"/>
                </a:solidFill>
                <a:latin typeface="Taub Sans Text" pitchFamily="2" charset="77"/>
                <a:ea typeface="Taub Sans Text" pitchFamily="2" charset="77"/>
              </a:defRPr>
            </a:lvl1pPr>
          </a:lstStyle>
          <a:p>
            <a:pPr lvl="0"/>
            <a:r>
              <a:rPr lang="en-US" dirty="0"/>
              <a:t>XX%</a:t>
            </a:r>
          </a:p>
        </p:txBody>
      </p:sp>
      <p:sp>
        <p:nvSpPr>
          <p:cNvPr id="3" name="Text 3">
            <a:extLst>
              <a:ext uri="{FF2B5EF4-FFF2-40B4-BE49-F238E27FC236}">
                <a16:creationId xmlns:a16="http://schemas.microsoft.com/office/drawing/2014/main" id="{CCC225C3-0450-B361-A618-8B1D43822CEE}"/>
              </a:ext>
            </a:extLst>
          </p:cNvPr>
          <p:cNvSpPr>
            <a:spLocks noGrp="1"/>
          </p:cNvSpPr>
          <p:nvPr>
            <p:ph type="body" sz="quarter" idx="49" hasCustomPrompt="1"/>
          </p:nvPr>
        </p:nvSpPr>
        <p:spPr>
          <a:xfrm>
            <a:off x="9844169" y="5695092"/>
            <a:ext cx="1866819" cy="463300"/>
          </a:xfrm>
        </p:spPr>
        <p:txBody>
          <a:bodyPr/>
          <a:lstStyle>
            <a:lvl1pPr>
              <a:defRPr>
                <a:solidFill>
                  <a:schemeClr val="bg1"/>
                </a:solidFill>
                <a:latin typeface="Taub Sans Text" pitchFamily="2" charset="77"/>
                <a:ea typeface="Taub Sans Text" pitchFamily="2" charset="77"/>
              </a:defRPr>
            </a:lvl1pPr>
          </a:lstStyle>
          <a:p>
            <a:pPr lvl="0"/>
            <a:r>
              <a:rPr lang="en-US" dirty="0"/>
              <a:t>Highlight text goes here</a:t>
            </a:r>
          </a:p>
        </p:txBody>
      </p:sp>
      <p:sp>
        <p:nvSpPr>
          <p:cNvPr id="28" name="ADP ">
            <a:extLst>
              <a:ext uri="{FF2B5EF4-FFF2-40B4-BE49-F238E27FC236}">
                <a16:creationId xmlns:a16="http://schemas.microsoft.com/office/drawing/2014/main" id="{297A05CE-08D6-D1EF-6C0C-7202E68648E1}"/>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Tree>
    <p:extLst>
      <p:ext uri="{BB962C8B-B14F-4D97-AF65-F5344CB8AC3E}">
        <p14:creationId xmlns:p14="http://schemas.microsoft.com/office/powerpoint/2010/main" val="73533267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ig Stats">
    <p:bg>
      <p:bgPr>
        <a:solidFill>
          <a:schemeClr val="bg2"/>
        </a:solidFill>
        <a:effectLst/>
      </p:bgPr>
    </p:bg>
    <p:spTree>
      <p:nvGrpSpPr>
        <p:cNvPr id="1" name=""/>
        <p:cNvGrpSpPr/>
        <p:nvPr/>
      </p:nvGrpSpPr>
      <p:grpSpPr>
        <a:xfrm>
          <a:off x="0" y="0"/>
          <a:ext cx="0" cy="0"/>
          <a:chOff x="0" y="0"/>
          <a:chExt cx="0" cy="0"/>
        </a:xfrm>
      </p:grpSpPr>
      <p:sp>
        <p:nvSpPr>
          <p:cNvPr id="29" name="Rectángulo 28">
            <a:extLst>
              <a:ext uri="{FF2B5EF4-FFF2-40B4-BE49-F238E27FC236}">
                <a16:creationId xmlns:a16="http://schemas.microsoft.com/office/drawing/2014/main" id="{70421ED7-A589-E90B-35FB-93CB5A691A90}"/>
              </a:ext>
              <a:ext uri="{C183D7F6-B498-43B3-948B-1728B52AA6E4}">
                <adec:decorative xmlns:adec="http://schemas.microsoft.com/office/drawing/2017/decorative" val="1"/>
              </a:ext>
            </a:extLst>
          </p:cNvPr>
          <p:cNvSpPr/>
          <p:nvPr userDrawn="1"/>
        </p:nvSpPr>
        <p:spPr>
          <a:xfrm>
            <a:off x="0" y="-1"/>
            <a:ext cx="4076700" cy="6371303"/>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latin typeface="Taub Sans Text" pitchFamily="2" charset="77"/>
              <a:ea typeface="Taub Sans Text" pitchFamily="2" charset="77"/>
            </a:endParaRPr>
          </a:p>
        </p:txBody>
      </p:sp>
      <p:sp>
        <p:nvSpPr>
          <p:cNvPr id="30" name="Rectángulo 29">
            <a:extLst>
              <a:ext uri="{FF2B5EF4-FFF2-40B4-BE49-F238E27FC236}">
                <a16:creationId xmlns:a16="http://schemas.microsoft.com/office/drawing/2014/main" id="{B22DD362-0D81-98A2-1CF1-4411745851EF}"/>
              </a:ext>
              <a:ext uri="{C183D7F6-B498-43B3-948B-1728B52AA6E4}">
                <adec:decorative xmlns:adec="http://schemas.microsoft.com/office/drawing/2017/decorative" val="1"/>
              </a:ext>
            </a:extLst>
          </p:cNvPr>
          <p:cNvSpPr/>
          <p:nvPr userDrawn="1"/>
        </p:nvSpPr>
        <p:spPr>
          <a:xfrm>
            <a:off x="4076700" y="0"/>
            <a:ext cx="4040184" cy="318565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latin typeface="Taub Sans Text" pitchFamily="2" charset="77"/>
              <a:ea typeface="Taub Sans Text" pitchFamily="2" charset="77"/>
            </a:endParaRPr>
          </a:p>
        </p:txBody>
      </p:sp>
      <p:sp>
        <p:nvSpPr>
          <p:cNvPr id="31" name="Rectángulo 30">
            <a:extLst>
              <a:ext uri="{FF2B5EF4-FFF2-40B4-BE49-F238E27FC236}">
                <a16:creationId xmlns:a16="http://schemas.microsoft.com/office/drawing/2014/main" id="{7C8D855E-B850-10B9-34FE-D8C255852FB3}"/>
              </a:ext>
              <a:ext uri="{C183D7F6-B498-43B3-948B-1728B52AA6E4}">
                <adec:decorative xmlns:adec="http://schemas.microsoft.com/office/drawing/2017/decorative" val="1"/>
              </a:ext>
            </a:extLst>
          </p:cNvPr>
          <p:cNvSpPr/>
          <p:nvPr userDrawn="1"/>
        </p:nvSpPr>
        <p:spPr>
          <a:xfrm>
            <a:off x="8116886" y="0"/>
            <a:ext cx="4076700" cy="637130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latin typeface="Taub Sans Text" pitchFamily="2" charset="77"/>
              <a:ea typeface="Taub Sans Text" pitchFamily="2" charset="77"/>
            </a:endParaRPr>
          </a:p>
        </p:txBody>
      </p:sp>
      <p:sp>
        <p:nvSpPr>
          <p:cNvPr id="32" name="Rectángulo 31">
            <a:extLst>
              <a:ext uri="{FF2B5EF4-FFF2-40B4-BE49-F238E27FC236}">
                <a16:creationId xmlns:a16="http://schemas.microsoft.com/office/drawing/2014/main" id="{4FF1FB66-19B1-0D06-76FA-E577100F6CE3}"/>
              </a:ext>
              <a:ext uri="{C183D7F6-B498-43B3-948B-1728B52AA6E4}">
                <adec:decorative xmlns:adec="http://schemas.microsoft.com/office/drawing/2017/decorative" val="1"/>
              </a:ext>
            </a:extLst>
          </p:cNvPr>
          <p:cNvSpPr/>
          <p:nvPr userDrawn="1"/>
        </p:nvSpPr>
        <p:spPr>
          <a:xfrm>
            <a:off x="4076700" y="3185653"/>
            <a:ext cx="4040184" cy="3185652"/>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latin typeface="Taub Sans Text" pitchFamily="2" charset="77"/>
              <a:ea typeface="Taub Sans Text" pitchFamily="2" charset="77"/>
            </a:endParaRPr>
          </a:p>
        </p:txBody>
      </p:sp>
      <p:sp>
        <p:nvSpPr>
          <p:cNvPr id="34" name="Stat">
            <a:extLst>
              <a:ext uri="{FF2B5EF4-FFF2-40B4-BE49-F238E27FC236}">
                <a16:creationId xmlns:a16="http://schemas.microsoft.com/office/drawing/2014/main" id="{0AEE66F2-AAFB-E7B4-74AD-6AEFE63105DE}"/>
              </a:ext>
            </a:extLst>
          </p:cNvPr>
          <p:cNvSpPr>
            <a:spLocks noGrp="1"/>
          </p:cNvSpPr>
          <p:nvPr>
            <p:ph type="body" sz="quarter" idx="25" hasCustomPrompt="1"/>
          </p:nvPr>
        </p:nvSpPr>
        <p:spPr>
          <a:xfrm>
            <a:off x="355599" y="2652452"/>
            <a:ext cx="3327401" cy="759823"/>
          </a:xfrm>
        </p:spPr>
        <p:txBody>
          <a:bodyPr anchor="b" anchorCtr="0">
            <a:spAutoFit/>
          </a:bodyPr>
          <a:lstStyle>
            <a:lvl1pPr>
              <a:lnSpc>
                <a:spcPts val="4700"/>
              </a:lnSpc>
              <a:spcAft>
                <a:spcPts val="0"/>
              </a:spcAft>
              <a:defRPr sz="12000" b="1">
                <a:solidFill>
                  <a:schemeClr val="bg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XX</a:t>
            </a:r>
          </a:p>
        </p:txBody>
      </p:sp>
      <p:sp>
        <p:nvSpPr>
          <p:cNvPr id="33" name="Description">
            <a:extLst>
              <a:ext uri="{FF2B5EF4-FFF2-40B4-BE49-F238E27FC236}">
                <a16:creationId xmlns:a16="http://schemas.microsoft.com/office/drawing/2014/main" id="{3EAB9C9B-A217-255A-C183-0547536ACCE7}"/>
              </a:ext>
            </a:extLst>
          </p:cNvPr>
          <p:cNvSpPr>
            <a:spLocks noGrp="1"/>
          </p:cNvSpPr>
          <p:nvPr>
            <p:ph type="body" sz="quarter" idx="24" hasCustomPrompt="1"/>
          </p:nvPr>
        </p:nvSpPr>
        <p:spPr>
          <a:xfrm>
            <a:off x="355599" y="3539505"/>
            <a:ext cx="3327401" cy="738664"/>
          </a:xfrm>
        </p:spPr>
        <p:txBody>
          <a:bodyPr anchor="b">
            <a:spAutoFit/>
          </a:bodyPr>
          <a:lstStyle>
            <a:lvl1pPr>
              <a:lnSpc>
                <a:spcPct val="100000"/>
              </a:lnSpc>
              <a:spcAft>
                <a:spcPts val="0"/>
              </a:spcAft>
              <a:defRPr sz="1600" b="0">
                <a:solidFill>
                  <a:schemeClr val="bg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36" name="Stat">
            <a:extLst>
              <a:ext uri="{FF2B5EF4-FFF2-40B4-BE49-F238E27FC236}">
                <a16:creationId xmlns:a16="http://schemas.microsoft.com/office/drawing/2014/main" id="{21091F16-717C-D6F7-9349-27D5B82A8157}"/>
              </a:ext>
            </a:extLst>
          </p:cNvPr>
          <p:cNvSpPr>
            <a:spLocks noGrp="1"/>
          </p:cNvSpPr>
          <p:nvPr>
            <p:ph type="body" sz="quarter" idx="27" hasCustomPrompt="1"/>
          </p:nvPr>
        </p:nvSpPr>
        <p:spPr>
          <a:xfrm>
            <a:off x="4470404" y="1269444"/>
            <a:ext cx="3327401" cy="759823"/>
          </a:xfrm>
        </p:spPr>
        <p:txBody>
          <a:bodyPr anchor="b" anchorCtr="0">
            <a:spAutoFit/>
          </a:bodyPr>
          <a:lstStyle>
            <a:lvl1pPr>
              <a:lnSpc>
                <a:spcPts val="4700"/>
              </a:lnSpc>
              <a:spcAft>
                <a:spcPts val="0"/>
              </a:spcAft>
              <a:defRPr sz="12000" b="1">
                <a:solidFill>
                  <a:schemeClr val="tx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XX</a:t>
            </a:r>
          </a:p>
        </p:txBody>
      </p:sp>
      <p:sp>
        <p:nvSpPr>
          <p:cNvPr id="35" name="Description">
            <a:extLst>
              <a:ext uri="{FF2B5EF4-FFF2-40B4-BE49-F238E27FC236}">
                <a16:creationId xmlns:a16="http://schemas.microsoft.com/office/drawing/2014/main" id="{9CC73F33-7A85-76AA-C8BF-0E0285FDF2BB}"/>
              </a:ext>
            </a:extLst>
          </p:cNvPr>
          <p:cNvSpPr>
            <a:spLocks noGrp="1"/>
          </p:cNvSpPr>
          <p:nvPr>
            <p:ph type="body" sz="quarter" idx="26" hasCustomPrompt="1"/>
          </p:nvPr>
        </p:nvSpPr>
        <p:spPr>
          <a:xfrm>
            <a:off x="4470404" y="2156497"/>
            <a:ext cx="3327401" cy="738664"/>
          </a:xfrm>
        </p:spPr>
        <p:txBody>
          <a:bodyPr anchor="b">
            <a:spAutoFit/>
          </a:bodyPr>
          <a:lstStyle>
            <a:lvl1pPr>
              <a:lnSpc>
                <a:spcPct val="100000"/>
              </a:lnSpc>
              <a:spcAft>
                <a:spcPts val="0"/>
              </a:spcAft>
              <a:defRPr sz="1600" b="0">
                <a:solidFill>
                  <a:schemeClr val="tx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38" name="Stat">
            <a:extLst>
              <a:ext uri="{FF2B5EF4-FFF2-40B4-BE49-F238E27FC236}">
                <a16:creationId xmlns:a16="http://schemas.microsoft.com/office/drawing/2014/main" id="{4154FE5A-B448-51DA-503C-C66E0D0E9C2F}"/>
              </a:ext>
            </a:extLst>
          </p:cNvPr>
          <p:cNvSpPr>
            <a:spLocks noGrp="1"/>
          </p:cNvSpPr>
          <p:nvPr>
            <p:ph type="body" sz="quarter" idx="29" hasCustomPrompt="1"/>
          </p:nvPr>
        </p:nvSpPr>
        <p:spPr>
          <a:xfrm>
            <a:off x="4470404" y="4455094"/>
            <a:ext cx="3327401" cy="759823"/>
          </a:xfrm>
        </p:spPr>
        <p:txBody>
          <a:bodyPr anchor="b" anchorCtr="0">
            <a:spAutoFit/>
          </a:bodyPr>
          <a:lstStyle>
            <a:lvl1pPr>
              <a:lnSpc>
                <a:spcPts val="4700"/>
              </a:lnSpc>
              <a:spcAft>
                <a:spcPts val="0"/>
              </a:spcAft>
              <a:defRPr sz="12000" b="1">
                <a:solidFill>
                  <a:schemeClr val="tx2"/>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XX</a:t>
            </a:r>
          </a:p>
        </p:txBody>
      </p:sp>
      <p:sp>
        <p:nvSpPr>
          <p:cNvPr id="37" name="Description">
            <a:extLst>
              <a:ext uri="{FF2B5EF4-FFF2-40B4-BE49-F238E27FC236}">
                <a16:creationId xmlns:a16="http://schemas.microsoft.com/office/drawing/2014/main" id="{420EEB6C-61B9-E10A-BB8C-A32A1FCA6AA7}"/>
              </a:ext>
            </a:extLst>
          </p:cNvPr>
          <p:cNvSpPr>
            <a:spLocks noGrp="1"/>
          </p:cNvSpPr>
          <p:nvPr>
            <p:ph type="body" sz="quarter" idx="28" hasCustomPrompt="1"/>
          </p:nvPr>
        </p:nvSpPr>
        <p:spPr>
          <a:xfrm>
            <a:off x="4470404" y="5342147"/>
            <a:ext cx="3327401" cy="738664"/>
          </a:xfrm>
        </p:spPr>
        <p:txBody>
          <a:bodyPr anchor="b">
            <a:spAutoFit/>
          </a:bodyPr>
          <a:lstStyle>
            <a:lvl1pPr>
              <a:lnSpc>
                <a:spcPct val="100000"/>
              </a:lnSpc>
              <a:spcAft>
                <a:spcPts val="0"/>
              </a:spcAft>
              <a:defRPr sz="1600" b="0">
                <a:solidFill>
                  <a:schemeClr val="tx2"/>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40" name="Stat">
            <a:extLst>
              <a:ext uri="{FF2B5EF4-FFF2-40B4-BE49-F238E27FC236}">
                <a16:creationId xmlns:a16="http://schemas.microsoft.com/office/drawing/2014/main" id="{5D50FD80-B8C0-77AF-5A14-78A5B772EF18}"/>
              </a:ext>
            </a:extLst>
          </p:cNvPr>
          <p:cNvSpPr>
            <a:spLocks noGrp="1"/>
          </p:cNvSpPr>
          <p:nvPr>
            <p:ph type="body" sz="quarter" idx="31" hasCustomPrompt="1"/>
          </p:nvPr>
        </p:nvSpPr>
        <p:spPr>
          <a:xfrm>
            <a:off x="8510590" y="1269444"/>
            <a:ext cx="3327401" cy="759823"/>
          </a:xfrm>
        </p:spPr>
        <p:txBody>
          <a:bodyPr anchor="b" anchorCtr="0">
            <a:spAutoFit/>
          </a:bodyPr>
          <a:lstStyle>
            <a:lvl1pPr>
              <a:lnSpc>
                <a:spcPts val="4700"/>
              </a:lnSpc>
              <a:spcAft>
                <a:spcPts val="0"/>
              </a:spcAft>
              <a:defRPr sz="12000" b="1">
                <a:solidFill>
                  <a:schemeClr val="tx2"/>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XX</a:t>
            </a:r>
          </a:p>
        </p:txBody>
      </p:sp>
      <p:sp>
        <p:nvSpPr>
          <p:cNvPr id="39" name="Description">
            <a:extLst>
              <a:ext uri="{FF2B5EF4-FFF2-40B4-BE49-F238E27FC236}">
                <a16:creationId xmlns:a16="http://schemas.microsoft.com/office/drawing/2014/main" id="{1B983C11-C11D-836A-6CEF-660E42214A8F}"/>
              </a:ext>
            </a:extLst>
          </p:cNvPr>
          <p:cNvSpPr>
            <a:spLocks noGrp="1"/>
          </p:cNvSpPr>
          <p:nvPr>
            <p:ph type="body" sz="quarter" idx="30" hasCustomPrompt="1"/>
          </p:nvPr>
        </p:nvSpPr>
        <p:spPr>
          <a:xfrm>
            <a:off x="8510590" y="2156497"/>
            <a:ext cx="3327401" cy="738664"/>
          </a:xfrm>
        </p:spPr>
        <p:txBody>
          <a:bodyPr anchor="b">
            <a:spAutoFit/>
          </a:bodyPr>
          <a:lstStyle>
            <a:lvl1pPr>
              <a:lnSpc>
                <a:spcPct val="100000"/>
              </a:lnSpc>
              <a:spcAft>
                <a:spcPts val="0"/>
              </a:spcAft>
              <a:defRPr sz="1600" b="0">
                <a:solidFill>
                  <a:srgbClr val="010035"/>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pic>
        <p:nvPicPr>
          <p:cNvPr id="43" name="Illustration">
            <a:extLst>
              <a:ext uri="{FF2B5EF4-FFF2-40B4-BE49-F238E27FC236}">
                <a16:creationId xmlns:a16="http://schemas.microsoft.com/office/drawing/2014/main" id="{1EE36320-4EEB-0CB9-8AB2-39FC09FB49F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34810" y="3458053"/>
            <a:ext cx="2640851" cy="2640851"/>
          </a:xfrm>
          <a:prstGeom prst="rect">
            <a:avLst/>
          </a:prstGeom>
        </p:spPr>
      </p:pic>
    </p:spTree>
    <p:extLst>
      <p:ext uri="{BB962C8B-B14F-4D97-AF65-F5344CB8AC3E}">
        <p14:creationId xmlns:p14="http://schemas.microsoft.com/office/powerpoint/2010/main" val="225332506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 Subtitle | Four Stats">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D9E7C971-C7A0-9E55-EB1D-6300855A1970}"/>
              </a:ext>
            </a:extLst>
          </p:cNvPr>
          <p:cNvSpPr/>
          <p:nvPr userDrawn="1"/>
        </p:nvSpPr>
        <p:spPr>
          <a:xfrm>
            <a:off x="1" y="1612900"/>
            <a:ext cx="12193588" cy="4758403"/>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050">
              <a:solidFill>
                <a:schemeClr val="tx1"/>
              </a:solidFill>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67303" cy="553998"/>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1467303" cy="328295"/>
          </a:xfrm>
          <a:prstGeom prst="rect">
            <a:avLst/>
          </a:prstGeom>
        </p:spPr>
        <p:txBody>
          <a:bodyPr/>
          <a:lstStyle>
            <a:lvl1pPr>
              <a:defRPr sz="2000">
                <a:solidFill>
                  <a:schemeClr val="tx2"/>
                </a:solidFill>
                <a:latin typeface="Taub Sans Text" pitchFamily="2" charset="77"/>
                <a:ea typeface="Taub Sans Text" pitchFamily="2" charset="77"/>
              </a:defRPr>
            </a:lvl1pPr>
            <a:lvl4pPr>
              <a:defRPr/>
            </a:lvl4pPr>
          </a:lstStyle>
          <a:p>
            <a:pPr lvl="0"/>
            <a:r>
              <a:rPr lang="en-US" dirty="0"/>
              <a:t>Subtitle in sentence case, 20-pt</a:t>
            </a:r>
          </a:p>
        </p:txBody>
      </p:sp>
      <p:sp>
        <p:nvSpPr>
          <p:cNvPr id="4" name="Text">
            <a:extLst>
              <a:ext uri="{FF2B5EF4-FFF2-40B4-BE49-F238E27FC236}">
                <a16:creationId xmlns:a16="http://schemas.microsoft.com/office/drawing/2014/main" id="{50A40591-1874-F1C2-6427-AAC43D9F9ABF}"/>
              </a:ext>
            </a:extLst>
          </p:cNvPr>
          <p:cNvSpPr>
            <a:spLocks noGrp="1"/>
          </p:cNvSpPr>
          <p:nvPr>
            <p:ph type="body" sz="quarter" idx="24" hasCustomPrompt="1"/>
          </p:nvPr>
        </p:nvSpPr>
        <p:spPr>
          <a:xfrm>
            <a:off x="673098" y="4615115"/>
            <a:ext cx="2197101" cy="861774"/>
          </a:xfrm>
        </p:spPr>
        <p:txBody>
          <a:bodyPr anchor="b">
            <a:spAutoFit/>
          </a:bodyPr>
          <a:lstStyle>
            <a:lvl1pPr algn="ctr">
              <a:lnSpc>
                <a:spcPct val="100000"/>
              </a:lnSpc>
              <a:spcAft>
                <a:spcPts val="0"/>
              </a:spcAft>
              <a:defRPr sz="1400" b="0">
                <a:solidFill>
                  <a:schemeClr val="tx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9" name="Text">
            <a:extLst>
              <a:ext uri="{FF2B5EF4-FFF2-40B4-BE49-F238E27FC236}">
                <a16:creationId xmlns:a16="http://schemas.microsoft.com/office/drawing/2014/main" id="{BA77562B-1A0F-4B2B-2EB6-27628475E6B7}"/>
              </a:ext>
            </a:extLst>
          </p:cNvPr>
          <p:cNvSpPr>
            <a:spLocks noGrp="1"/>
          </p:cNvSpPr>
          <p:nvPr>
            <p:ph type="body" sz="quarter" idx="26" hasCustomPrompt="1"/>
          </p:nvPr>
        </p:nvSpPr>
        <p:spPr>
          <a:xfrm>
            <a:off x="3556688" y="4615115"/>
            <a:ext cx="2197101" cy="861774"/>
          </a:xfrm>
        </p:spPr>
        <p:txBody>
          <a:bodyPr anchor="b">
            <a:spAutoFit/>
          </a:bodyPr>
          <a:lstStyle>
            <a:lvl1pPr algn="ctr">
              <a:lnSpc>
                <a:spcPct val="100000"/>
              </a:lnSpc>
              <a:spcAft>
                <a:spcPts val="0"/>
              </a:spcAft>
              <a:defRPr sz="1400" b="0">
                <a:solidFill>
                  <a:schemeClr val="tx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13" name="Text">
            <a:extLst>
              <a:ext uri="{FF2B5EF4-FFF2-40B4-BE49-F238E27FC236}">
                <a16:creationId xmlns:a16="http://schemas.microsoft.com/office/drawing/2014/main" id="{9A3EA4AC-093F-2BCA-B9F6-6883B89FE417}"/>
              </a:ext>
            </a:extLst>
          </p:cNvPr>
          <p:cNvSpPr>
            <a:spLocks noGrp="1"/>
          </p:cNvSpPr>
          <p:nvPr>
            <p:ph type="body" sz="quarter" idx="28" hasCustomPrompt="1"/>
          </p:nvPr>
        </p:nvSpPr>
        <p:spPr>
          <a:xfrm>
            <a:off x="6440278" y="4615115"/>
            <a:ext cx="2197101" cy="861774"/>
          </a:xfrm>
        </p:spPr>
        <p:txBody>
          <a:bodyPr anchor="b">
            <a:spAutoFit/>
          </a:bodyPr>
          <a:lstStyle>
            <a:lvl1pPr algn="ctr">
              <a:lnSpc>
                <a:spcPct val="100000"/>
              </a:lnSpc>
              <a:spcAft>
                <a:spcPts val="0"/>
              </a:spcAft>
              <a:defRPr sz="1400" b="0">
                <a:solidFill>
                  <a:schemeClr val="tx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16" name="Text">
            <a:extLst>
              <a:ext uri="{FF2B5EF4-FFF2-40B4-BE49-F238E27FC236}">
                <a16:creationId xmlns:a16="http://schemas.microsoft.com/office/drawing/2014/main" id="{7ADB9A93-4311-A270-5A20-7625C994656E}"/>
              </a:ext>
            </a:extLst>
          </p:cNvPr>
          <p:cNvSpPr>
            <a:spLocks noGrp="1"/>
          </p:cNvSpPr>
          <p:nvPr>
            <p:ph type="body" sz="quarter" idx="30" hasCustomPrompt="1"/>
          </p:nvPr>
        </p:nvSpPr>
        <p:spPr>
          <a:xfrm>
            <a:off x="9323867" y="4615115"/>
            <a:ext cx="2197101" cy="861774"/>
          </a:xfrm>
        </p:spPr>
        <p:txBody>
          <a:bodyPr anchor="b">
            <a:spAutoFit/>
          </a:bodyPr>
          <a:lstStyle>
            <a:lvl1pPr algn="ctr">
              <a:lnSpc>
                <a:spcPct val="100000"/>
              </a:lnSpc>
              <a:spcAft>
                <a:spcPts val="0"/>
              </a:spcAft>
              <a:defRPr sz="1400" b="0">
                <a:solidFill>
                  <a:schemeClr val="tx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Tree>
    <p:extLst>
      <p:ext uri="{BB962C8B-B14F-4D97-AF65-F5344CB8AC3E}">
        <p14:creationId xmlns:p14="http://schemas.microsoft.com/office/powerpoint/2010/main" val="194609742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 Subtitle | Timeline">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D9E7C971-C7A0-9E55-EB1D-6300855A1970}"/>
              </a:ext>
            </a:extLst>
          </p:cNvPr>
          <p:cNvSpPr/>
          <p:nvPr userDrawn="1"/>
        </p:nvSpPr>
        <p:spPr>
          <a:xfrm>
            <a:off x="1" y="1612900"/>
            <a:ext cx="12193588" cy="4758403"/>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050">
              <a:solidFill>
                <a:schemeClr val="tx1"/>
              </a:solidFill>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67303" cy="553998"/>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1467303" cy="328295"/>
          </a:xfrm>
          <a:prstGeom prst="rect">
            <a:avLst/>
          </a:prstGeom>
        </p:spPr>
        <p:txBody>
          <a:bodyPr/>
          <a:lstStyle>
            <a:lvl1pPr>
              <a:defRPr sz="2000">
                <a:solidFill>
                  <a:schemeClr val="tx2"/>
                </a:solidFill>
                <a:latin typeface="Taub Sans Text" pitchFamily="2" charset="77"/>
                <a:ea typeface="Taub Sans Text" pitchFamily="2" charset="77"/>
              </a:defRPr>
            </a:lvl1pPr>
            <a:lvl4pPr>
              <a:defRPr/>
            </a:lvl4pPr>
          </a:lstStyle>
          <a:p>
            <a:pPr lvl="0"/>
            <a:r>
              <a:rPr lang="en-US" dirty="0"/>
              <a:t>Subtitle in sentence case, 20-pt</a:t>
            </a:r>
          </a:p>
        </p:txBody>
      </p:sp>
    </p:spTree>
    <p:extLst>
      <p:ext uri="{BB962C8B-B14F-4D97-AF65-F5344CB8AC3E}">
        <p14:creationId xmlns:p14="http://schemas.microsoft.com/office/powerpoint/2010/main" val="283553780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Stat + Photo">
    <p:bg>
      <p:bgPr>
        <a:solidFill>
          <a:schemeClr val="bg2"/>
        </a:solidFill>
        <a:effectLst/>
      </p:bgPr>
    </p:bg>
    <p:spTree>
      <p:nvGrpSpPr>
        <p:cNvPr id="1" name=""/>
        <p:cNvGrpSpPr/>
        <p:nvPr/>
      </p:nvGrpSpPr>
      <p:grpSpPr>
        <a:xfrm>
          <a:off x="0" y="0"/>
          <a:ext cx="0" cy="0"/>
          <a:chOff x="0" y="0"/>
          <a:chExt cx="0" cy="0"/>
        </a:xfrm>
      </p:grpSpPr>
      <p:sp>
        <p:nvSpPr>
          <p:cNvPr id="4" name="Stat">
            <a:extLst>
              <a:ext uri="{FF2B5EF4-FFF2-40B4-BE49-F238E27FC236}">
                <a16:creationId xmlns:a16="http://schemas.microsoft.com/office/drawing/2014/main" id="{B9B404DE-07E6-12CC-A29D-DF6B70AAB7CB}"/>
              </a:ext>
            </a:extLst>
          </p:cNvPr>
          <p:cNvSpPr>
            <a:spLocks noGrp="1"/>
          </p:cNvSpPr>
          <p:nvPr>
            <p:ph type="body" sz="quarter" idx="25" hasCustomPrompt="1"/>
          </p:nvPr>
        </p:nvSpPr>
        <p:spPr>
          <a:xfrm>
            <a:off x="355599" y="2732234"/>
            <a:ext cx="3975101" cy="759823"/>
          </a:xfrm>
        </p:spPr>
        <p:txBody>
          <a:bodyPr anchor="ctr">
            <a:spAutoFit/>
          </a:bodyPr>
          <a:lstStyle>
            <a:lvl1pPr>
              <a:lnSpc>
                <a:spcPts val="4700"/>
              </a:lnSpc>
              <a:spcAft>
                <a:spcPts val="0"/>
              </a:spcAft>
              <a:defRPr sz="12000" b="1">
                <a:solidFill>
                  <a:schemeClr val="tx2"/>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XX%</a:t>
            </a:r>
          </a:p>
        </p:txBody>
      </p:sp>
      <p:sp>
        <p:nvSpPr>
          <p:cNvPr id="2" name="Text Placeholder">
            <a:extLst>
              <a:ext uri="{FF2B5EF4-FFF2-40B4-BE49-F238E27FC236}">
                <a16:creationId xmlns:a16="http://schemas.microsoft.com/office/drawing/2014/main" id="{74B6EC36-2CF9-CC33-E0D4-D5446266F6B0}"/>
              </a:ext>
            </a:extLst>
          </p:cNvPr>
          <p:cNvSpPr>
            <a:spLocks noGrp="1"/>
          </p:cNvSpPr>
          <p:nvPr>
            <p:ph type="body" sz="quarter" idx="24" hasCustomPrompt="1"/>
          </p:nvPr>
        </p:nvSpPr>
        <p:spPr>
          <a:xfrm>
            <a:off x="355599" y="3635295"/>
            <a:ext cx="3975101" cy="830997"/>
          </a:xfrm>
        </p:spPr>
        <p:txBody>
          <a:bodyPr anchor="b">
            <a:spAutoFit/>
          </a:bodyPr>
          <a:lstStyle>
            <a:lvl1pPr>
              <a:lnSpc>
                <a:spcPct val="100000"/>
              </a:lnSpc>
              <a:spcAft>
                <a:spcPts val="0"/>
              </a:spcAft>
              <a:defRPr sz="1800" b="0">
                <a:solidFill>
                  <a:schemeClr val="tx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7" name="Copyright">
            <a:extLst>
              <a:ext uri="{FF2B5EF4-FFF2-40B4-BE49-F238E27FC236}">
                <a16:creationId xmlns:a16="http://schemas.microsoft.com/office/drawing/2014/main" id="{DD960BE7-E171-8620-60B9-B3DAFC5B9304}"/>
              </a:ext>
              <a:ext uri="{C183D7F6-B498-43B3-948B-1728B52AA6E4}">
                <adec:decorative xmlns:adec="http://schemas.microsoft.com/office/drawing/2017/decorative" val="1"/>
              </a:ext>
            </a:extLst>
          </p:cNvPr>
          <p:cNvSpPr txBox="1"/>
          <p:nvPr userDrawn="1"/>
        </p:nvSpPr>
        <p:spPr>
          <a:xfrm>
            <a:off x="369132"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rgbClr val="010035"/>
                </a:solidFill>
                <a:latin typeface="+mn-lt"/>
              </a:rPr>
              <a:t>Copyright © 2025 ADP, Inc. </a:t>
            </a:r>
          </a:p>
        </p:txBody>
      </p:sp>
      <p:sp>
        <p:nvSpPr>
          <p:cNvPr id="8" name="footer">
            <a:extLst>
              <a:ext uri="{FF2B5EF4-FFF2-40B4-BE49-F238E27FC236}">
                <a16:creationId xmlns:a16="http://schemas.microsoft.com/office/drawing/2014/main" id="{06790553-7B88-C557-DC71-36EA70C477B1}"/>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rgbClr val="010035"/>
                </a:solidFill>
              </a:rPr>
              <a:t>This footer is for global security classifications.</a:t>
            </a:r>
          </a:p>
        </p:txBody>
      </p:sp>
      <p:sp>
        <p:nvSpPr>
          <p:cNvPr id="12" name="Background">
            <a:extLst>
              <a:ext uri="{FF2B5EF4-FFF2-40B4-BE49-F238E27FC236}">
                <a16:creationId xmlns:a16="http://schemas.microsoft.com/office/drawing/2014/main" id="{62335E16-5586-BB87-1B8E-FDB4B0C41500}"/>
              </a:ext>
              <a:ext uri="{C183D7F6-B498-43B3-948B-1728B52AA6E4}">
                <adec:decorative xmlns:adec="http://schemas.microsoft.com/office/drawing/2017/decorative" val="1"/>
              </a:ext>
            </a:extLst>
          </p:cNvPr>
          <p:cNvSpPr/>
          <p:nvPr userDrawn="1"/>
        </p:nvSpPr>
        <p:spPr>
          <a:xfrm>
            <a:off x="9535886" y="-11150"/>
            <a:ext cx="2657702" cy="686915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13" name="Image">
            <a:extLst>
              <a:ext uri="{FF2B5EF4-FFF2-40B4-BE49-F238E27FC236}">
                <a16:creationId xmlns:a16="http://schemas.microsoft.com/office/drawing/2014/main" id="{9A2CEFE5-9F02-AF6A-0ECB-761887F03179}"/>
              </a:ext>
              <a:ext uri="{C183D7F6-B498-43B3-948B-1728B52AA6E4}">
                <adec:decorative xmlns:adec="http://schemas.microsoft.com/office/drawing/2017/decorative" val="1"/>
              </a:ext>
            </a:extLst>
          </p:cNvPr>
          <p:cNvSpPr>
            <a:spLocks noGrp="1"/>
          </p:cNvSpPr>
          <p:nvPr>
            <p:ph type="pic" sz="quarter" idx="21" hasCustomPrompt="1"/>
          </p:nvPr>
        </p:nvSpPr>
        <p:spPr>
          <a:xfrm>
            <a:off x="6892250" y="800100"/>
            <a:ext cx="5301338" cy="5257800"/>
          </a:xfrm>
          <a:noFill/>
          <a:ln>
            <a:noFill/>
          </a:ln>
        </p:spPr>
        <p:txBody>
          <a:bodyPr anchor="ctr"/>
          <a:lstStyle>
            <a:lvl1pPr algn="ctr">
              <a:defRPr sz="1600">
                <a:solidFill>
                  <a:schemeClr val="tx1"/>
                </a:solidFill>
              </a:defRPr>
            </a:lvl1pPr>
          </a:lstStyle>
          <a:p>
            <a:r>
              <a:rPr lang="en-US" dirty="0"/>
              <a:t> </a:t>
            </a:r>
          </a:p>
        </p:txBody>
      </p:sp>
      <p:sp>
        <p:nvSpPr>
          <p:cNvPr id="14" name="Number">
            <a:extLst>
              <a:ext uri="{FF2B5EF4-FFF2-40B4-BE49-F238E27FC236}">
                <a16:creationId xmlns:a16="http://schemas.microsoft.com/office/drawing/2014/main" id="{C7097618-2DF1-5107-459A-8AAC26B67C5C}"/>
              </a:ext>
              <a:ext uri="{C183D7F6-B498-43B3-948B-1728B52AA6E4}">
                <adec:decorative xmlns:adec="http://schemas.microsoft.com/office/drawing/2017/decorative" val="1"/>
              </a:ext>
            </a:extLst>
          </p:cNvPr>
          <p:cNvSpPr txBox="1">
            <a:spLocks/>
          </p:cNvSpPr>
          <p:nvPr userDrawn="1"/>
        </p:nvSpPr>
        <p:spPr>
          <a:xfrm>
            <a:off x="10659600" y="6554384"/>
            <a:ext cx="117020"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smtClean="0">
                <a:solidFill>
                  <a:schemeClr val="bg1"/>
                </a:solidFill>
              </a:rPr>
              <a:pPr/>
              <a:t>‹Nº›</a:t>
            </a:fld>
            <a:endParaRPr lang="en-US" sz="800" dirty="0">
              <a:solidFill>
                <a:schemeClr val="bg1"/>
              </a:solidFill>
            </a:endParaRPr>
          </a:p>
        </p:txBody>
      </p:sp>
      <p:sp>
        <p:nvSpPr>
          <p:cNvPr id="15" name="ADP ">
            <a:extLst>
              <a:ext uri="{FF2B5EF4-FFF2-40B4-BE49-F238E27FC236}">
                <a16:creationId xmlns:a16="http://schemas.microsoft.com/office/drawing/2014/main" id="{A5CE846C-8733-1AEA-31AD-E639EA89A409}"/>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20412224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wo Stat + Photo">
    <p:bg>
      <p:bgPr>
        <a:solidFill>
          <a:schemeClr val="bg2"/>
        </a:solidFill>
        <a:effectLst/>
      </p:bgPr>
    </p:bg>
    <p:spTree>
      <p:nvGrpSpPr>
        <p:cNvPr id="1" name=""/>
        <p:cNvGrpSpPr/>
        <p:nvPr/>
      </p:nvGrpSpPr>
      <p:grpSpPr>
        <a:xfrm>
          <a:off x="0" y="0"/>
          <a:ext cx="0" cy="0"/>
          <a:chOff x="0" y="0"/>
          <a:chExt cx="0" cy="0"/>
        </a:xfrm>
      </p:grpSpPr>
      <p:sp>
        <p:nvSpPr>
          <p:cNvPr id="4" name="Stat">
            <a:extLst>
              <a:ext uri="{FF2B5EF4-FFF2-40B4-BE49-F238E27FC236}">
                <a16:creationId xmlns:a16="http://schemas.microsoft.com/office/drawing/2014/main" id="{B9B404DE-07E6-12CC-A29D-DF6B70AAB7CB}"/>
              </a:ext>
            </a:extLst>
          </p:cNvPr>
          <p:cNvSpPr>
            <a:spLocks noGrp="1"/>
          </p:cNvSpPr>
          <p:nvPr>
            <p:ph type="body" sz="quarter" idx="25" hasCustomPrompt="1"/>
          </p:nvPr>
        </p:nvSpPr>
        <p:spPr>
          <a:xfrm>
            <a:off x="622300" y="1401031"/>
            <a:ext cx="3975101" cy="708527"/>
          </a:xfrm>
        </p:spPr>
        <p:txBody>
          <a:bodyPr anchor="ctr">
            <a:spAutoFit/>
          </a:bodyPr>
          <a:lstStyle>
            <a:lvl1pPr>
              <a:lnSpc>
                <a:spcPts val="4700"/>
              </a:lnSpc>
              <a:spcAft>
                <a:spcPts val="0"/>
              </a:spcAft>
              <a:defRPr sz="10000" b="1">
                <a:solidFill>
                  <a:schemeClr val="tx2"/>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XX%</a:t>
            </a:r>
          </a:p>
        </p:txBody>
      </p:sp>
      <p:sp>
        <p:nvSpPr>
          <p:cNvPr id="2" name="Text Placeholder">
            <a:extLst>
              <a:ext uri="{FF2B5EF4-FFF2-40B4-BE49-F238E27FC236}">
                <a16:creationId xmlns:a16="http://schemas.microsoft.com/office/drawing/2014/main" id="{74B6EC36-2CF9-CC33-E0D4-D5446266F6B0}"/>
              </a:ext>
            </a:extLst>
          </p:cNvPr>
          <p:cNvSpPr>
            <a:spLocks noGrp="1"/>
          </p:cNvSpPr>
          <p:nvPr>
            <p:ph type="body" sz="quarter" idx="24" hasCustomPrompt="1"/>
          </p:nvPr>
        </p:nvSpPr>
        <p:spPr>
          <a:xfrm>
            <a:off x="622300" y="2370777"/>
            <a:ext cx="3975101" cy="738664"/>
          </a:xfrm>
        </p:spPr>
        <p:txBody>
          <a:bodyPr anchor="b">
            <a:spAutoFit/>
          </a:bodyPr>
          <a:lstStyle>
            <a:lvl1pPr>
              <a:lnSpc>
                <a:spcPct val="100000"/>
              </a:lnSpc>
              <a:spcAft>
                <a:spcPts val="0"/>
              </a:spcAft>
              <a:defRPr sz="1600" b="0">
                <a:solidFill>
                  <a:schemeClr val="tx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25" name="Stat">
            <a:extLst>
              <a:ext uri="{FF2B5EF4-FFF2-40B4-BE49-F238E27FC236}">
                <a16:creationId xmlns:a16="http://schemas.microsoft.com/office/drawing/2014/main" id="{BAF64AFF-1E9F-72DE-8176-6D56AB8E9E57}"/>
              </a:ext>
            </a:extLst>
          </p:cNvPr>
          <p:cNvSpPr>
            <a:spLocks noGrp="1"/>
          </p:cNvSpPr>
          <p:nvPr>
            <p:ph type="body" sz="quarter" idx="27" hasCustomPrompt="1"/>
          </p:nvPr>
        </p:nvSpPr>
        <p:spPr>
          <a:xfrm>
            <a:off x="622300" y="4365457"/>
            <a:ext cx="3975101" cy="708527"/>
          </a:xfrm>
        </p:spPr>
        <p:txBody>
          <a:bodyPr anchor="ctr">
            <a:spAutoFit/>
          </a:bodyPr>
          <a:lstStyle>
            <a:lvl1pPr>
              <a:lnSpc>
                <a:spcPts val="4700"/>
              </a:lnSpc>
              <a:spcAft>
                <a:spcPts val="0"/>
              </a:spcAft>
              <a:defRPr sz="10000" b="1">
                <a:solidFill>
                  <a:schemeClr val="tx2"/>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XX%</a:t>
            </a:r>
          </a:p>
        </p:txBody>
      </p:sp>
      <p:sp>
        <p:nvSpPr>
          <p:cNvPr id="24" name="Text Placeholder">
            <a:extLst>
              <a:ext uri="{FF2B5EF4-FFF2-40B4-BE49-F238E27FC236}">
                <a16:creationId xmlns:a16="http://schemas.microsoft.com/office/drawing/2014/main" id="{0F8E38B4-B625-8A0E-1974-48A69D857CD1}"/>
              </a:ext>
            </a:extLst>
          </p:cNvPr>
          <p:cNvSpPr>
            <a:spLocks noGrp="1"/>
          </p:cNvSpPr>
          <p:nvPr>
            <p:ph type="body" sz="quarter" idx="26" hasCustomPrompt="1"/>
          </p:nvPr>
        </p:nvSpPr>
        <p:spPr>
          <a:xfrm>
            <a:off x="622300" y="5335203"/>
            <a:ext cx="3975101" cy="738664"/>
          </a:xfrm>
        </p:spPr>
        <p:txBody>
          <a:bodyPr anchor="b">
            <a:spAutoFit/>
          </a:bodyPr>
          <a:lstStyle>
            <a:lvl1pPr>
              <a:lnSpc>
                <a:spcPct val="100000"/>
              </a:lnSpc>
              <a:spcAft>
                <a:spcPts val="0"/>
              </a:spcAft>
              <a:defRPr sz="1600" b="0">
                <a:solidFill>
                  <a:schemeClr val="tx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12" name="Background">
            <a:extLst>
              <a:ext uri="{FF2B5EF4-FFF2-40B4-BE49-F238E27FC236}">
                <a16:creationId xmlns:a16="http://schemas.microsoft.com/office/drawing/2014/main" id="{62335E16-5586-BB87-1B8E-FDB4B0C41500}"/>
              </a:ext>
              <a:ext uri="{C183D7F6-B498-43B3-948B-1728B52AA6E4}">
                <adec:decorative xmlns:adec="http://schemas.microsoft.com/office/drawing/2017/decorative" val="1"/>
              </a:ext>
            </a:extLst>
          </p:cNvPr>
          <p:cNvSpPr/>
          <p:nvPr userDrawn="1"/>
        </p:nvSpPr>
        <p:spPr>
          <a:xfrm>
            <a:off x="9535886" y="-11150"/>
            <a:ext cx="2657702" cy="686915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13" name="Image">
            <a:extLst>
              <a:ext uri="{FF2B5EF4-FFF2-40B4-BE49-F238E27FC236}">
                <a16:creationId xmlns:a16="http://schemas.microsoft.com/office/drawing/2014/main" id="{9A2CEFE5-9F02-AF6A-0ECB-761887F03179}"/>
              </a:ext>
              <a:ext uri="{C183D7F6-B498-43B3-948B-1728B52AA6E4}">
                <adec:decorative xmlns:adec="http://schemas.microsoft.com/office/drawing/2017/decorative" val="1"/>
              </a:ext>
            </a:extLst>
          </p:cNvPr>
          <p:cNvSpPr>
            <a:spLocks noGrp="1"/>
          </p:cNvSpPr>
          <p:nvPr>
            <p:ph type="pic" sz="quarter" idx="21" hasCustomPrompt="1"/>
          </p:nvPr>
        </p:nvSpPr>
        <p:spPr>
          <a:xfrm>
            <a:off x="6892250" y="800100"/>
            <a:ext cx="5301338" cy="5257800"/>
          </a:xfrm>
          <a:noFill/>
          <a:ln>
            <a:noFill/>
          </a:ln>
        </p:spPr>
        <p:txBody>
          <a:bodyPr anchor="ctr"/>
          <a:lstStyle>
            <a:lvl1pPr algn="ctr">
              <a:defRPr sz="1600">
                <a:solidFill>
                  <a:schemeClr val="tx1"/>
                </a:solidFill>
              </a:defRPr>
            </a:lvl1pPr>
          </a:lstStyle>
          <a:p>
            <a:r>
              <a:rPr lang="en-US" dirty="0"/>
              <a:t> </a:t>
            </a:r>
          </a:p>
        </p:txBody>
      </p:sp>
      <p:sp>
        <p:nvSpPr>
          <p:cNvPr id="14" name="Number">
            <a:extLst>
              <a:ext uri="{FF2B5EF4-FFF2-40B4-BE49-F238E27FC236}">
                <a16:creationId xmlns:a16="http://schemas.microsoft.com/office/drawing/2014/main" id="{C7097618-2DF1-5107-459A-8AAC26B67C5C}"/>
              </a:ext>
              <a:ext uri="{C183D7F6-B498-43B3-948B-1728B52AA6E4}">
                <adec:decorative xmlns:adec="http://schemas.microsoft.com/office/drawing/2017/decorative" val="1"/>
              </a:ext>
            </a:extLst>
          </p:cNvPr>
          <p:cNvSpPr txBox="1">
            <a:spLocks/>
          </p:cNvSpPr>
          <p:nvPr userDrawn="1"/>
        </p:nvSpPr>
        <p:spPr>
          <a:xfrm>
            <a:off x="10659600" y="6554384"/>
            <a:ext cx="117020"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smtClean="0">
                <a:solidFill>
                  <a:schemeClr val="bg1"/>
                </a:solidFill>
              </a:rPr>
              <a:pPr/>
              <a:t>‹Nº›</a:t>
            </a:fld>
            <a:endParaRPr lang="en-US" sz="800" dirty="0">
              <a:solidFill>
                <a:schemeClr val="bg1"/>
              </a:solidFill>
            </a:endParaRPr>
          </a:p>
        </p:txBody>
      </p:sp>
      <p:sp>
        <p:nvSpPr>
          <p:cNvPr id="7" name="Copyright">
            <a:extLst>
              <a:ext uri="{FF2B5EF4-FFF2-40B4-BE49-F238E27FC236}">
                <a16:creationId xmlns:a16="http://schemas.microsoft.com/office/drawing/2014/main" id="{DD960BE7-E171-8620-60B9-B3DAFC5B9304}"/>
              </a:ext>
              <a:ext uri="{C183D7F6-B498-43B3-948B-1728B52AA6E4}">
                <adec:decorative xmlns:adec="http://schemas.microsoft.com/office/drawing/2017/decorative" val="1"/>
              </a:ext>
            </a:extLst>
          </p:cNvPr>
          <p:cNvSpPr txBox="1"/>
          <p:nvPr userDrawn="1"/>
        </p:nvSpPr>
        <p:spPr>
          <a:xfrm>
            <a:off x="369132" y="6554384"/>
            <a:ext cx="117820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defRPr>
                <a:solidFill>
                  <a:srgbClr val="FFFFFF"/>
                </a:solidFill>
              </a:defRPr>
            </a:lvl1pPr>
          </a:lstStyle>
          <a:p>
            <a:r>
              <a:rPr lang="en-US" sz="800" dirty="0">
                <a:solidFill>
                  <a:srgbClr val="010035"/>
                </a:solidFill>
                <a:latin typeface="+mn-lt"/>
              </a:rPr>
              <a:t>Copyright © 2025 ADP, Inc. </a:t>
            </a:r>
          </a:p>
        </p:txBody>
      </p:sp>
      <p:sp>
        <p:nvSpPr>
          <p:cNvPr id="8" name="footer">
            <a:extLst>
              <a:ext uri="{FF2B5EF4-FFF2-40B4-BE49-F238E27FC236}">
                <a16:creationId xmlns:a16="http://schemas.microsoft.com/office/drawing/2014/main" id="{06790553-7B88-C557-DC71-36EA70C477B1}"/>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rgbClr val="010035"/>
                </a:solidFill>
              </a:rPr>
              <a:t>This footer is for global security classifications.</a:t>
            </a:r>
          </a:p>
        </p:txBody>
      </p:sp>
      <p:sp>
        <p:nvSpPr>
          <p:cNvPr id="15" name="ADP ">
            <a:extLst>
              <a:ext uri="{FF2B5EF4-FFF2-40B4-BE49-F238E27FC236}">
                <a16:creationId xmlns:a16="http://schemas.microsoft.com/office/drawing/2014/main" id="{A5CE846C-8733-1AEA-31AD-E639EA89A409}"/>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468094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C">
    <p:bg>
      <p:bgPr>
        <a:solidFill>
          <a:schemeClr val="bg2"/>
        </a:solidFill>
        <a:effectLst/>
      </p:bgPr>
    </p:bg>
    <p:spTree>
      <p:nvGrpSpPr>
        <p:cNvPr id="1" name=""/>
        <p:cNvGrpSpPr/>
        <p:nvPr/>
      </p:nvGrpSpPr>
      <p:grpSpPr>
        <a:xfrm>
          <a:off x="0" y="0"/>
          <a:ext cx="0" cy="0"/>
          <a:chOff x="0" y="0"/>
          <a:chExt cx="0" cy="0"/>
        </a:xfrm>
      </p:grpSpPr>
      <p:sp>
        <p:nvSpPr>
          <p:cNvPr id="5" name="Theme list 1">
            <a:extLst>
              <a:ext uri="{FF2B5EF4-FFF2-40B4-BE49-F238E27FC236}">
                <a16:creationId xmlns:a16="http://schemas.microsoft.com/office/drawing/2014/main" id="{6574F076-D486-D88A-1F2E-E936640F8A76}"/>
              </a:ext>
            </a:extLst>
          </p:cNvPr>
          <p:cNvSpPr>
            <a:spLocks noGrp="1"/>
          </p:cNvSpPr>
          <p:nvPr>
            <p:ph type="body" sz="quarter" idx="15" hasCustomPrompt="1"/>
          </p:nvPr>
        </p:nvSpPr>
        <p:spPr>
          <a:xfrm>
            <a:off x="1272208" y="2335939"/>
            <a:ext cx="4041756" cy="539608"/>
          </a:xfrm>
        </p:spPr>
        <p:txBody>
          <a:bodyPr/>
          <a:lstStyle>
            <a:lvl1pPr>
              <a:lnSpc>
                <a:spcPts val="2540"/>
              </a:lnSpc>
              <a:spcBef>
                <a:spcPts val="0"/>
              </a:spcBef>
              <a:spcAft>
                <a:spcPts val="8000"/>
              </a:spcAft>
              <a:defRPr sz="2200" b="0" i="0">
                <a:solidFill>
                  <a:schemeClr val="tx1"/>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Theme 1</a:t>
            </a:r>
          </a:p>
        </p:txBody>
      </p:sp>
      <p:sp>
        <p:nvSpPr>
          <p:cNvPr id="7" name="Background">
            <a:extLst>
              <a:ext uri="{FF2B5EF4-FFF2-40B4-BE49-F238E27FC236}">
                <a16:creationId xmlns:a16="http://schemas.microsoft.com/office/drawing/2014/main" id="{434E7FBE-E9AD-DD35-5C3F-F8190591500D}"/>
              </a:ext>
              <a:ext uri="{C183D7F6-B498-43B3-948B-1728B52AA6E4}">
                <adec:decorative xmlns:adec="http://schemas.microsoft.com/office/drawing/2017/decorative" val="1"/>
              </a:ext>
            </a:extLst>
          </p:cNvPr>
          <p:cNvSpPr/>
          <p:nvPr userDrawn="1"/>
        </p:nvSpPr>
        <p:spPr>
          <a:xfrm>
            <a:off x="0" y="0"/>
            <a:ext cx="12193588" cy="137885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8" name="Slide title">
            <a:extLst>
              <a:ext uri="{FF2B5EF4-FFF2-40B4-BE49-F238E27FC236}">
                <a16:creationId xmlns:a16="http://schemas.microsoft.com/office/drawing/2014/main" id="{21E4C6ED-F307-E6E5-50CB-681CE564F403}"/>
              </a:ext>
            </a:extLst>
          </p:cNvPr>
          <p:cNvSpPr>
            <a:spLocks noGrp="1"/>
          </p:cNvSpPr>
          <p:nvPr>
            <p:ph type="title" hasCustomPrompt="1"/>
          </p:nvPr>
        </p:nvSpPr>
        <p:spPr>
          <a:xfrm>
            <a:off x="369097" y="355502"/>
            <a:ext cx="10162639" cy="738664"/>
          </a:xfrm>
        </p:spPr>
        <p:txBody>
          <a:bodyPr/>
          <a:lstStyle>
            <a:lvl1pPr>
              <a:defRPr sz="4800" b="1" i="0">
                <a:solidFill>
                  <a:schemeClr val="bg1"/>
                </a:solidFill>
                <a:latin typeface="+mj-lt"/>
                <a:ea typeface="Taub Sans Office" pitchFamily="2" charset="77"/>
              </a:defRPr>
            </a:lvl1pPr>
          </a:lstStyle>
          <a:p>
            <a:r>
              <a:rPr lang="es-MX" dirty="0"/>
              <a:t>AGENDA</a:t>
            </a:r>
            <a:endParaRPr lang="es-AR" dirty="0"/>
          </a:p>
        </p:txBody>
      </p:sp>
      <p:sp>
        <p:nvSpPr>
          <p:cNvPr id="2" name="Numbers 1">
            <a:extLst>
              <a:ext uri="{FF2B5EF4-FFF2-40B4-BE49-F238E27FC236}">
                <a16:creationId xmlns:a16="http://schemas.microsoft.com/office/drawing/2014/main" id="{7C7D2BB4-883E-F276-5B95-62FDAEB76FE2}"/>
              </a:ext>
              <a:ext uri="{C183D7F6-B498-43B3-948B-1728B52AA6E4}">
                <adec:decorative xmlns:adec="http://schemas.microsoft.com/office/drawing/2017/decorative" val="1"/>
              </a:ext>
            </a:extLst>
          </p:cNvPr>
          <p:cNvSpPr>
            <a:spLocks noGrp="1"/>
          </p:cNvSpPr>
          <p:nvPr>
            <p:ph type="body" sz="quarter" idx="18" hasCustomPrompt="1"/>
          </p:nvPr>
        </p:nvSpPr>
        <p:spPr>
          <a:xfrm>
            <a:off x="365794" y="2117168"/>
            <a:ext cx="711200" cy="758379"/>
          </a:xfrm>
        </p:spPr>
        <p:txBody>
          <a:bodyPr/>
          <a:lstStyle>
            <a:lvl1pPr>
              <a:spcBef>
                <a:spcPts val="0"/>
              </a:spcBef>
              <a:spcAft>
                <a:spcPts val="5000"/>
              </a:spcAft>
              <a:defRPr sz="4800" b="1" i="0">
                <a:solidFill>
                  <a:schemeClr val="tx2"/>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01</a:t>
            </a:r>
          </a:p>
        </p:txBody>
      </p:sp>
      <p:sp>
        <p:nvSpPr>
          <p:cNvPr id="4" name="Numbers 1">
            <a:extLst>
              <a:ext uri="{FF2B5EF4-FFF2-40B4-BE49-F238E27FC236}">
                <a16:creationId xmlns:a16="http://schemas.microsoft.com/office/drawing/2014/main" id="{C6077815-EC2D-8F17-A610-EDDFE4A2A03B}"/>
              </a:ext>
              <a:ext uri="{C183D7F6-B498-43B3-948B-1728B52AA6E4}">
                <adec:decorative xmlns:adec="http://schemas.microsoft.com/office/drawing/2017/decorative" val="1"/>
              </a:ext>
            </a:extLst>
          </p:cNvPr>
          <p:cNvSpPr>
            <a:spLocks noGrp="1"/>
          </p:cNvSpPr>
          <p:nvPr>
            <p:ph type="body" sz="quarter" idx="19" hasCustomPrompt="1"/>
          </p:nvPr>
        </p:nvSpPr>
        <p:spPr>
          <a:xfrm>
            <a:off x="365794" y="3476736"/>
            <a:ext cx="711200" cy="758379"/>
          </a:xfrm>
        </p:spPr>
        <p:txBody>
          <a:bodyPr/>
          <a:lstStyle>
            <a:lvl1pPr>
              <a:spcBef>
                <a:spcPts val="0"/>
              </a:spcBef>
              <a:spcAft>
                <a:spcPts val="5000"/>
              </a:spcAft>
              <a:defRPr sz="4800" b="1" i="0">
                <a:solidFill>
                  <a:schemeClr val="tx2"/>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02</a:t>
            </a:r>
          </a:p>
        </p:txBody>
      </p:sp>
      <p:sp>
        <p:nvSpPr>
          <p:cNvPr id="9" name="Numbers 1">
            <a:extLst>
              <a:ext uri="{FF2B5EF4-FFF2-40B4-BE49-F238E27FC236}">
                <a16:creationId xmlns:a16="http://schemas.microsoft.com/office/drawing/2014/main" id="{CB177035-A149-540B-5B65-40C942BDAC73}"/>
              </a:ext>
              <a:ext uri="{C183D7F6-B498-43B3-948B-1728B52AA6E4}">
                <adec:decorative xmlns:adec="http://schemas.microsoft.com/office/drawing/2017/decorative" val="1"/>
              </a:ext>
            </a:extLst>
          </p:cNvPr>
          <p:cNvSpPr>
            <a:spLocks noGrp="1"/>
          </p:cNvSpPr>
          <p:nvPr>
            <p:ph type="body" sz="quarter" idx="20" hasCustomPrompt="1"/>
          </p:nvPr>
        </p:nvSpPr>
        <p:spPr>
          <a:xfrm>
            <a:off x="365794" y="4860368"/>
            <a:ext cx="711200" cy="758379"/>
          </a:xfrm>
        </p:spPr>
        <p:txBody>
          <a:bodyPr/>
          <a:lstStyle>
            <a:lvl1pPr>
              <a:spcBef>
                <a:spcPts val="0"/>
              </a:spcBef>
              <a:spcAft>
                <a:spcPts val="5000"/>
              </a:spcAft>
              <a:defRPr sz="4800" b="1" i="0">
                <a:solidFill>
                  <a:schemeClr val="tx2"/>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03</a:t>
            </a:r>
          </a:p>
        </p:txBody>
      </p:sp>
      <p:sp>
        <p:nvSpPr>
          <p:cNvPr id="13" name="Theme list 1">
            <a:extLst>
              <a:ext uri="{FF2B5EF4-FFF2-40B4-BE49-F238E27FC236}">
                <a16:creationId xmlns:a16="http://schemas.microsoft.com/office/drawing/2014/main" id="{29A2FF39-BF25-7C4E-C201-45ED79261510}"/>
              </a:ext>
            </a:extLst>
          </p:cNvPr>
          <p:cNvSpPr>
            <a:spLocks noGrp="1"/>
          </p:cNvSpPr>
          <p:nvPr>
            <p:ph type="body" sz="quarter" idx="22" hasCustomPrompt="1"/>
          </p:nvPr>
        </p:nvSpPr>
        <p:spPr>
          <a:xfrm>
            <a:off x="1272208" y="3705241"/>
            <a:ext cx="4041756" cy="529873"/>
          </a:xfrm>
        </p:spPr>
        <p:txBody>
          <a:bodyPr/>
          <a:lstStyle>
            <a:lvl1pPr>
              <a:lnSpc>
                <a:spcPts val="2540"/>
              </a:lnSpc>
              <a:spcBef>
                <a:spcPts val="0"/>
              </a:spcBef>
              <a:spcAft>
                <a:spcPts val="8000"/>
              </a:spcAft>
              <a:defRPr sz="2200" b="0" i="0">
                <a:solidFill>
                  <a:schemeClr val="tx1"/>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Theme 2</a:t>
            </a:r>
          </a:p>
        </p:txBody>
      </p:sp>
      <p:sp>
        <p:nvSpPr>
          <p:cNvPr id="14" name="Theme list 1">
            <a:extLst>
              <a:ext uri="{FF2B5EF4-FFF2-40B4-BE49-F238E27FC236}">
                <a16:creationId xmlns:a16="http://schemas.microsoft.com/office/drawing/2014/main" id="{DCB5A8C9-D688-9CE3-9231-B37A0FD208C8}"/>
              </a:ext>
            </a:extLst>
          </p:cNvPr>
          <p:cNvSpPr>
            <a:spLocks noGrp="1"/>
          </p:cNvSpPr>
          <p:nvPr>
            <p:ph type="body" sz="quarter" idx="23" hasCustomPrompt="1"/>
          </p:nvPr>
        </p:nvSpPr>
        <p:spPr>
          <a:xfrm>
            <a:off x="1272208" y="5089417"/>
            <a:ext cx="4041756" cy="529330"/>
          </a:xfrm>
        </p:spPr>
        <p:txBody>
          <a:bodyPr/>
          <a:lstStyle>
            <a:lvl1pPr>
              <a:lnSpc>
                <a:spcPts val="2540"/>
              </a:lnSpc>
              <a:spcBef>
                <a:spcPts val="0"/>
              </a:spcBef>
              <a:spcAft>
                <a:spcPts val="8000"/>
              </a:spcAft>
              <a:defRPr sz="2200" b="0" i="0">
                <a:solidFill>
                  <a:schemeClr val="tx1"/>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Theme 3</a:t>
            </a:r>
          </a:p>
        </p:txBody>
      </p:sp>
      <p:sp>
        <p:nvSpPr>
          <p:cNvPr id="15" name="Theme list 1">
            <a:extLst>
              <a:ext uri="{FF2B5EF4-FFF2-40B4-BE49-F238E27FC236}">
                <a16:creationId xmlns:a16="http://schemas.microsoft.com/office/drawing/2014/main" id="{731912E1-9F0C-24DB-8CE4-9A0B1EF22159}"/>
              </a:ext>
            </a:extLst>
          </p:cNvPr>
          <p:cNvSpPr>
            <a:spLocks noGrp="1"/>
          </p:cNvSpPr>
          <p:nvPr>
            <p:ph type="body" sz="quarter" idx="24" hasCustomPrompt="1"/>
          </p:nvPr>
        </p:nvSpPr>
        <p:spPr>
          <a:xfrm>
            <a:off x="7173136" y="2335939"/>
            <a:ext cx="4041756" cy="539608"/>
          </a:xfrm>
        </p:spPr>
        <p:txBody>
          <a:bodyPr/>
          <a:lstStyle>
            <a:lvl1pPr>
              <a:lnSpc>
                <a:spcPts val="2540"/>
              </a:lnSpc>
              <a:spcBef>
                <a:spcPts val="0"/>
              </a:spcBef>
              <a:spcAft>
                <a:spcPts val="8000"/>
              </a:spcAft>
              <a:defRPr sz="2200" b="0" i="0">
                <a:solidFill>
                  <a:schemeClr val="tx1"/>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Theme 4</a:t>
            </a:r>
          </a:p>
        </p:txBody>
      </p:sp>
      <p:sp>
        <p:nvSpPr>
          <p:cNvPr id="16" name="Numbers 1">
            <a:extLst>
              <a:ext uri="{FF2B5EF4-FFF2-40B4-BE49-F238E27FC236}">
                <a16:creationId xmlns:a16="http://schemas.microsoft.com/office/drawing/2014/main" id="{97891625-CD7A-0357-3823-6032A1FF4EC2}"/>
              </a:ext>
              <a:ext uri="{C183D7F6-B498-43B3-948B-1728B52AA6E4}">
                <adec:decorative xmlns:adec="http://schemas.microsoft.com/office/drawing/2017/decorative" val="1"/>
              </a:ext>
            </a:extLst>
          </p:cNvPr>
          <p:cNvSpPr>
            <a:spLocks noGrp="1"/>
          </p:cNvSpPr>
          <p:nvPr>
            <p:ph type="body" sz="quarter" idx="25" hasCustomPrompt="1"/>
          </p:nvPr>
        </p:nvSpPr>
        <p:spPr>
          <a:xfrm>
            <a:off x="6266722" y="2117168"/>
            <a:ext cx="711200" cy="758379"/>
          </a:xfrm>
        </p:spPr>
        <p:txBody>
          <a:bodyPr/>
          <a:lstStyle>
            <a:lvl1pPr>
              <a:spcBef>
                <a:spcPts val="0"/>
              </a:spcBef>
              <a:spcAft>
                <a:spcPts val="5000"/>
              </a:spcAft>
              <a:defRPr sz="4800" b="1" i="0">
                <a:solidFill>
                  <a:schemeClr val="tx2"/>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04</a:t>
            </a:r>
          </a:p>
        </p:txBody>
      </p:sp>
      <p:sp>
        <p:nvSpPr>
          <p:cNvPr id="17" name="Numbers 1">
            <a:extLst>
              <a:ext uri="{FF2B5EF4-FFF2-40B4-BE49-F238E27FC236}">
                <a16:creationId xmlns:a16="http://schemas.microsoft.com/office/drawing/2014/main" id="{F1298685-866B-86DE-DA1C-22DB62C957A1}"/>
              </a:ext>
              <a:ext uri="{C183D7F6-B498-43B3-948B-1728B52AA6E4}">
                <adec:decorative xmlns:adec="http://schemas.microsoft.com/office/drawing/2017/decorative" val="1"/>
              </a:ext>
            </a:extLst>
          </p:cNvPr>
          <p:cNvSpPr>
            <a:spLocks noGrp="1"/>
          </p:cNvSpPr>
          <p:nvPr>
            <p:ph type="body" sz="quarter" idx="26" hasCustomPrompt="1"/>
          </p:nvPr>
        </p:nvSpPr>
        <p:spPr>
          <a:xfrm>
            <a:off x="6266722" y="3476736"/>
            <a:ext cx="711200" cy="758379"/>
          </a:xfrm>
        </p:spPr>
        <p:txBody>
          <a:bodyPr/>
          <a:lstStyle>
            <a:lvl1pPr>
              <a:spcBef>
                <a:spcPts val="0"/>
              </a:spcBef>
              <a:spcAft>
                <a:spcPts val="5000"/>
              </a:spcAft>
              <a:defRPr sz="4800" b="1" i="0">
                <a:solidFill>
                  <a:schemeClr val="tx2"/>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05</a:t>
            </a:r>
          </a:p>
        </p:txBody>
      </p:sp>
      <p:sp>
        <p:nvSpPr>
          <p:cNvPr id="18" name="Numbers 1">
            <a:extLst>
              <a:ext uri="{FF2B5EF4-FFF2-40B4-BE49-F238E27FC236}">
                <a16:creationId xmlns:a16="http://schemas.microsoft.com/office/drawing/2014/main" id="{09F45481-E46F-5E85-C5C8-DEDED1030DB6}"/>
              </a:ext>
              <a:ext uri="{C183D7F6-B498-43B3-948B-1728B52AA6E4}">
                <adec:decorative xmlns:adec="http://schemas.microsoft.com/office/drawing/2017/decorative" val="1"/>
              </a:ext>
            </a:extLst>
          </p:cNvPr>
          <p:cNvSpPr>
            <a:spLocks noGrp="1"/>
          </p:cNvSpPr>
          <p:nvPr>
            <p:ph type="body" sz="quarter" idx="27" hasCustomPrompt="1"/>
          </p:nvPr>
        </p:nvSpPr>
        <p:spPr>
          <a:xfrm>
            <a:off x="6266722" y="4860368"/>
            <a:ext cx="711200" cy="758379"/>
          </a:xfrm>
        </p:spPr>
        <p:txBody>
          <a:bodyPr/>
          <a:lstStyle>
            <a:lvl1pPr>
              <a:spcBef>
                <a:spcPts val="0"/>
              </a:spcBef>
              <a:spcAft>
                <a:spcPts val="5000"/>
              </a:spcAft>
              <a:defRPr sz="4800" b="1" i="0">
                <a:solidFill>
                  <a:schemeClr val="tx2"/>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06</a:t>
            </a:r>
          </a:p>
        </p:txBody>
      </p:sp>
      <p:sp>
        <p:nvSpPr>
          <p:cNvPr id="19" name="Theme list 1">
            <a:extLst>
              <a:ext uri="{FF2B5EF4-FFF2-40B4-BE49-F238E27FC236}">
                <a16:creationId xmlns:a16="http://schemas.microsoft.com/office/drawing/2014/main" id="{73C8B9C2-31F9-5B7C-D77A-386D8D63548C}"/>
              </a:ext>
            </a:extLst>
          </p:cNvPr>
          <p:cNvSpPr>
            <a:spLocks noGrp="1"/>
          </p:cNvSpPr>
          <p:nvPr>
            <p:ph type="body" sz="quarter" idx="28" hasCustomPrompt="1"/>
          </p:nvPr>
        </p:nvSpPr>
        <p:spPr>
          <a:xfrm>
            <a:off x="7173136" y="3705241"/>
            <a:ext cx="4041756" cy="529873"/>
          </a:xfrm>
        </p:spPr>
        <p:txBody>
          <a:bodyPr/>
          <a:lstStyle>
            <a:lvl1pPr>
              <a:lnSpc>
                <a:spcPts val="2540"/>
              </a:lnSpc>
              <a:spcBef>
                <a:spcPts val="0"/>
              </a:spcBef>
              <a:spcAft>
                <a:spcPts val="8000"/>
              </a:spcAft>
              <a:defRPr sz="2200" b="0" i="0">
                <a:solidFill>
                  <a:schemeClr val="tx1"/>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Theme 5</a:t>
            </a:r>
          </a:p>
        </p:txBody>
      </p:sp>
      <p:sp>
        <p:nvSpPr>
          <p:cNvPr id="20" name="Theme list 1">
            <a:extLst>
              <a:ext uri="{FF2B5EF4-FFF2-40B4-BE49-F238E27FC236}">
                <a16:creationId xmlns:a16="http://schemas.microsoft.com/office/drawing/2014/main" id="{49653FB5-1F51-E888-AD50-44F6C2F714A9}"/>
              </a:ext>
            </a:extLst>
          </p:cNvPr>
          <p:cNvSpPr>
            <a:spLocks noGrp="1"/>
          </p:cNvSpPr>
          <p:nvPr>
            <p:ph type="body" sz="quarter" idx="29" hasCustomPrompt="1"/>
          </p:nvPr>
        </p:nvSpPr>
        <p:spPr>
          <a:xfrm>
            <a:off x="7173136" y="5089417"/>
            <a:ext cx="4041756" cy="529330"/>
          </a:xfrm>
        </p:spPr>
        <p:txBody>
          <a:bodyPr/>
          <a:lstStyle>
            <a:lvl1pPr>
              <a:lnSpc>
                <a:spcPts val="2540"/>
              </a:lnSpc>
              <a:spcBef>
                <a:spcPts val="0"/>
              </a:spcBef>
              <a:spcAft>
                <a:spcPts val="8000"/>
              </a:spcAft>
              <a:defRPr sz="2200" b="0" i="0">
                <a:solidFill>
                  <a:schemeClr val="tx1"/>
                </a:solidFill>
                <a:latin typeface="+mn-lt"/>
                <a:ea typeface="Taub Sans Office" pitchFamily="2" charset="77"/>
              </a:defRPr>
            </a:lvl1pPr>
            <a:lvl2pPr>
              <a:defRPr sz="1600"/>
            </a:lvl2pPr>
            <a:lvl3pPr>
              <a:defRPr sz="1600"/>
            </a:lvl3pPr>
            <a:lvl4pPr>
              <a:defRPr sz="1600"/>
            </a:lvl4pPr>
            <a:lvl5pPr>
              <a:defRPr sz="1800"/>
            </a:lvl5pPr>
          </a:lstStyle>
          <a:p>
            <a:pPr lvl="0"/>
            <a:r>
              <a:rPr lang="en-US" dirty="0"/>
              <a:t>Theme 6</a:t>
            </a:r>
          </a:p>
        </p:txBody>
      </p:sp>
      <p:pic>
        <p:nvPicPr>
          <p:cNvPr id="26" name="Decorative">
            <a:extLst>
              <a:ext uri="{FF2B5EF4-FFF2-40B4-BE49-F238E27FC236}">
                <a16:creationId xmlns:a16="http://schemas.microsoft.com/office/drawing/2014/main" id="{A44D4E7D-BFED-C5B3-0421-FC5D8DFFF3B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76" t="3436" r="42459"/>
          <a:stretch/>
        </p:blipFill>
        <p:spPr>
          <a:xfrm>
            <a:off x="10703083" y="0"/>
            <a:ext cx="1490505" cy="1142229"/>
          </a:xfrm>
          <a:prstGeom prst="rect">
            <a:avLst/>
          </a:prstGeom>
        </p:spPr>
      </p:pic>
    </p:spTree>
    <p:extLst>
      <p:ext uri="{BB962C8B-B14F-4D97-AF65-F5344CB8AC3E}">
        <p14:creationId xmlns:p14="http://schemas.microsoft.com/office/powerpoint/2010/main" val="339959634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x 1 Red">
    <p:bg>
      <p:bgPr>
        <a:solidFill>
          <a:schemeClr val="bg2"/>
        </a:solidFill>
        <a:effectLst/>
      </p:bgPr>
    </p:bg>
    <p:spTree>
      <p:nvGrpSpPr>
        <p:cNvPr id="1" name=""/>
        <p:cNvGrpSpPr/>
        <p:nvPr/>
      </p:nvGrpSpPr>
      <p:grpSpPr>
        <a:xfrm>
          <a:off x="0" y="0"/>
          <a:ext cx="0" cy="0"/>
          <a:chOff x="0" y="0"/>
          <a:chExt cx="0" cy="0"/>
        </a:xfrm>
      </p:grpSpPr>
      <p:pic>
        <p:nvPicPr>
          <p:cNvPr id="17" name="Decorative">
            <a:extLst>
              <a:ext uri="{FF2B5EF4-FFF2-40B4-BE49-F238E27FC236}">
                <a16:creationId xmlns:a16="http://schemas.microsoft.com/office/drawing/2014/main" id="{081B8FEE-8A93-800E-9121-EEBEE979D41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76" t="3436" r="42459"/>
          <a:stretch/>
        </p:blipFill>
        <p:spPr>
          <a:xfrm>
            <a:off x="10703083" y="0"/>
            <a:ext cx="1490505" cy="1142229"/>
          </a:xfrm>
          <a:prstGeom prst="rect">
            <a:avLst/>
          </a:prstGeom>
        </p:spPr>
      </p:pic>
      <p:sp>
        <p:nvSpPr>
          <p:cNvPr id="2" name="Slide title">
            <a:extLst>
              <a:ext uri="{FF2B5EF4-FFF2-40B4-BE49-F238E27FC236}">
                <a16:creationId xmlns:a16="http://schemas.microsoft.com/office/drawing/2014/main" id="{C1B8FBF8-B509-8320-8CB2-11FBB202B8C8}"/>
              </a:ext>
            </a:extLst>
          </p:cNvPr>
          <p:cNvSpPr>
            <a:spLocks noGrp="1"/>
          </p:cNvSpPr>
          <p:nvPr>
            <p:ph type="title" hasCustomPrompt="1"/>
          </p:nvPr>
        </p:nvSpPr>
        <p:spPr>
          <a:xfrm>
            <a:off x="369097" y="355502"/>
            <a:ext cx="10206138" cy="738664"/>
          </a:xfrm>
        </p:spPr>
        <p:txBody>
          <a:bodyPr/>
          <a:lstStyle>
            <a:lvl1pPr>
              <a:defRPr sz="4800" b="1" i="0">
                <a:solidFill>
                  <a:schemeClr val="tx1"/>
                </a:solidFill>
                <a:latin typeface="+mj-lt"/>
                <a:ea typeface="Taub Sans Office" pitchFamily="2" charset="77"/>
              </a:defRPr>
            </a:lvl1pPr>
          </a:lstStyle>
          <a:p>
            <a:r>
              <a:rPr lang="es-MX" dirty="0"/>
              <a:t>SPEAKERS</a:t>
            </a:r>
            <a:endParaRPr lang="es-AR" dirty="0"/>
          </a:p>
        </p:txBody>
      </p:sp>
      <p:sp>
        <p:nvSpPr>
          <p:cNvPr id="3" name="Background">
            <a:extLst>
              <a:ext uri="{FF2B5EF4-FFF2-40B4-BE49-F238E27FC236}">
                <a16:creationId xmlns:a16="http://schemas.microsoft.com/office/drawing/2014/main" id="{DAA9E671-F77F-6B59-8EAB-6CA45252A085}"/>
              </a:ext>
              <a:ext uri="{C183D7F6-B498-43B3-948B-1728B52AA6E4}">
                <adec:decorative xmlns:adec="http://schemas.microsoft.com/office/drawing/2017/decorative" val="1"/>
              </a:ext>
            </a:extLst>
          </p:cNvPr>
          <p:cNvSpPr/>
          <p:nvPr userDrawn="1"/>
        </p:nvSpPr>
        <p:spPr>
          <a:xfrm>
            <a:off x="1" y="1378857"/>
            <a:ext cx="12193588" cy="499244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5" name="Name">
            <a:extLst>
              <a:ext uri="{FF2B5EF4-FFF2-40B4-BE49-F238E27FC236}">
                <a16:creationId xmlns:a16="http://schemas.microsoft.com/office/drawing/2014/main" id="{91BB0A3B-D562-6D6E-9F30-6C35167D3896}"/>
              </a:ext>
            </a:extLst>
          </p:cNvPr>
          <p:cNvSpPr>
            <a:spLocks noGrp="1"/>
          </p:cNvSpPr>
          <p:nvPr>
            <p:ph type="body" sz="quarter" idx="23" hasCustomPrompt="1"/>
          </p:nvPr>
        </p:nvSpPr>
        <p:spPr>
          <a:xfrm>
            <a:off x="4809818" y="2302926"/>
            <a:ext cx="5765417" cy="315912"/>
          </a:xfrm>
        </p:spPr>
        <p:txBody>
          <a:bodyPr/>
          <a:lstStyle>
            <a:lvl1pPr algn="l">
              <a:defRPr sz="2000" b="1" i="0" cap="all" baseline="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4" name="Title">
            <a:extLst>
              <a:ext uri="{FF2B5EF4-FFF2-40B4-BE49-F238E27FC236}">
                <a16:creationId xmlns:a16="http://schemas.microsoft.com/office/drawing/2014/main" id="{0A4D379F-93A2-79DE-D07E-1CB9E8203797}"/>
              </a:ext>
            </a:extLst>
          </p:cNvPr>
          <p:cNvSpPr>
            <a:spLocks noGrp="1"/>
          </p:cNvSpPr>
          <p:nvPr>
            <p:ph type="body" sz="quarter" idx="22" hasCustomPrompt="1"/>
          </p:nvPr>
        </p:nvSpPr>
        <p:spPr>
          <a:xfrm>
            <a:off x="4809818" y="2705941"/>
            <a:ext cx="5765417" cy="417152"/>
          </a:xfrm>
        </p:spPr>
        <p:txBody>
          <a:bodyPr/>
          <a:lstStyle>
            <a:lvl1pPr algn="l">
              <a:defRPr sz="1400" b="0" i="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6" name="Image placeholder">
            <a:extLst>
              <a:ext uri="{FF2B5EF4-FFF2-40B4-BE49-F238E27FC236}">
                <a16:creationId xmlns:a16="http://schemas.microsoft.com/office/drawing/2014/main" id="{01FBDB4E-28A5-359A-1761-681B3A8EAC6D}"/>
              </a:ext>
              <a:ext uri="{C183D7F6-B498-43B3-948B-1728B52AA6E4}">
                <adec:decorative xmlns:adec="http://schemas.microsoft.com/office/drawing/2017/decorative" val="1"/>
              </a:ext>
            </a:extLst>
          </p:cNvPr>
          <p:cNvSpPr>
            <a:spLocks noGrp="1"/>
          </p:cNvSpPr>
          <p:nvPr>
            <p:ph type="pic" sz="quarter" idx="28" hasCustomPrompt="1"/>
          </p:nvPr>
        </p:nvSpPr>
        <p:spPr>
          <a:xfrm>
            <a:off x="714339" y="2302926"/>
            <a:ext cx="3132103" cy="3144309"/>
          </a:xfrm>
          <a:prstGeom prst="rect">
            <a:avLst/>
          </a:prstGeom>
        </p:spPr>
        <p:txBody>
          <a:bodyPr anchor="ctr"/>
          <a:lstStyle>
            <a:lvl1pPr algn="ctr">
              <a:defRPr b="0" i="0">
                <a:solidFill>
                  <a:schemeClr val="bg1"/>
                </a:solidFill>
                <a:latin typeface="Taub Sans Office" pitchFamily="2" charset="77"/>
                <a:ea typeface="Taub Sans Office" pitchFamily="2" charset="77"/>
              </a:defRPr>
            </a:lvl1pPr>
          </a:lstStyle>
          <a:p>
            <a:r>
              <a:rPr lang="es-AR" dirty="0"/>
              <a:t> </a:t>
            </a:r>
          </a:p>
        </p:txBody>
      </p:sp>
      <p:sp>
        <p:nvSpPr>
          <p:cNvPr id="9" name="Text Placeholder 8">
            <a:extLst>
              <a:ext uri="{FF2B5EF4-FFF2-40B4-BE49-F238E27FC236}">
                <a16:creationId xmlns:a16="http://schemas.microsoft.com/office/drawing/2014/main" id="{37AD968D-2C58-BC09-E356-E237E273D6F5}"/>
              </a:ext>
            </a:extLst>
          </p:cNvPr>
          <p:cNvSpPr>
            <a:spLocks noGrp="1"/>
          </p:cNvSpPr>
          <p:nvPr>
            <p:ph type="body" sz="quarter" idx="30"/>
          </p:nvPr>
        </p:nvSpPr>
        <p:spPr>
          <a:xfrm>
            <a:off x="4809818" y="3262313"/>
            <a:ext cx="5765800" cy="2184400"/>
          </a:xfrm>
        </p:spPr>
        <p:txBody>
          <a:bodyPr/>
          <a:lstStyle>
            <a:lvl1pPr>
              <a:defRPr b="0" i="0">
                <a:solidFill>
                  <a:schemeClr val="bg1"/>
                </a:solidFill>
                <a:latin typeface="+mn-lt"/>
                <a:ea typeface="Taub Sans Office" pitchFamily="2" charset="77"/>
              </a:defRPr>
            </a:lvl1pPr>
            <a:lvl2pPr>
              <a:buClr>
                <a:schemeClr val="bg1"/>
              </a:buClr>
              <a:defRPr b="0" i="0">
                <a:solidFill>
                  <a:schemeClr val="bg1"/>
                </a:solidFill>
                <a:latin typeface="+mn-lt"/>
                <a:ea typeface="Taub Sans Office" pitchFamily="2" charset="77"/>
              </a:defRPr>
            </a:lvl2pPr>
            <a:lvl3pPr>
              <a:buClr>
                <a:schemeClr val="bg1"/>
              </a:buClr>
              <a:defRPr b="0" i="0">
                <a:solidFill>
                  <a:schemeClr val="bg1"/>
                </a:solidFill>
                <a:latin typeface="+mn-lt"/>
                <a:ea typeface="Taub Sans Office" pitchFamily="2" charset="77"/>
              </a:defRPr>
            </a:lvl3pPr>
            <a:lvl4pPr>
              <a:buClr>
                <a:schemeClr val="bg1"/>
              </a:buClr>
              <a:defRPr b="0" i="0">
                <a:solidFill>
                  <a:schemeClr val="bg1"/>
                </a:solidFill>
                <a:latin typeface="+mn-lt"/>
                <a:ea typeface="Taub Sans Office" pitchFamily="2" charset="77"/>
              </a:defRPr>
            </a:lvl4pPr>
            <a:lvl5pPr>
              <a:defRPr b="0" i="0">
                <a:solidFill>
                  <a:schemeClr val="bg1"/>
                </a:solidFill>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66335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x 2">
    <p:bg>
      <p:bgPr>
        <a:solidFill>
          <a:schemeClr val="bg2"/>
        </a:solidFill>
        <a:effectLst/>
      </p:bgPr>
    </p:bg>
    <p:spTree>
      <p:nvGrpSpPr>
        <p:cNvPr id="1" name=""/>
        <p:cNvGrpSpPr/>
        <p:nvPr/>
      </p:nvGrpSpPr>
      <p:grpSpPr>
        <a:xfrm>
          <a:off x="0" y="0"/>
          <a:ext cx="0" cy="0"/>
          <a:chOff x="0" y="0"/>
          <a:chExt cx="0" cy="0"/>
        </a:xfrm>
      </p:grpSpPr>
      <p:pic>
        <p:nvPicPr>
          <p:cNvPr id="6" name="Decorative">
            <a:extLst>
              <a:ext uri="{FF2B5EF4-FFF2-40B4-BE49-F238E27FC236}">
                <a16:creationId xmlns:a16="http://schemas.microsoft.com/office/drawing/2014/main" id="{89945042-4DCD-E94E-1157-C3722189D92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76" t="3436" r="42459"/>
          <a:stretch/>
        </p:blipFill>
        <p:spPr>
          <a:xfrm>
            <a:off x="10703083" y="0"/>
            <a:ext cx="1490505" cy="1142229"/>
          </a:xfrm>
          <a:prstGeom prst="rect">
            <a:avLst/>
          </a:prstGeom>
        </p:spPr>
      </p:pic>
      <p:sp>
        <p:nvSpPr>
          <p:cNvPr id="2" name="Slide title">
            <a:extLst>
              <a:ext uri="{FF2B5EF4-FFF2-40B4-BE49-F238E27FC236}">
                <a16:creationId xmlns:a16="http://schemas.microsoft.com/office/drawing/2014/main" id="{C1B8FBF8-B509-8320-8CB2-11FBB202B8C8}"/>
              </a:ext>
            </a:extLst>
          </p:cNvPr>
          <p:cNvSpPr>
            <a:spLocks noGrp="1"/>
          </p:cNvSpPr>
          <p:nvPr>
            <p:ph type="title" hasCustomPrompt="1"/>
          </p:nvPr>
        </p:nvSpPr>
        <p:spPr>
          <a:xfrm>
            <a:off x="369097" y="355502"/>
            <a:ext cx="9144000" cy="738664"/>
          </a:xfrm>
        </p:spPr>
        <p:txBody>
          <a:bodyPr/>
          <a:lstStyle>
            <a:lvl1pPr>
              <a:defRPr sz="4800" b="1" i="0">
                <a:solidFill>
                  <a:schemeClr val="tx1"/>
                </a:solidFill>
                <a:latin typeface="+mj-lt"/>
                <a:ea typeface="Taub Sans Office" pitchFamily="2" charset="77"/>
              </a:defRPr>
            </a:lvl1pPr>
          </a:lstStyle>
          <a:p>
            <a:r>
              <a:rPr lang="es-MX" dirty="0"/>
              <a:t>SPEAKERS</a:t>
            </a:r>
            <a:endParaRPr lang="es-AR" dirty="0"/>
          </a:p>
        </p:txBody>
      </p:sp>
      <p:sp>
        <p:nvSpPr>
          <p:cNvPr id="3" name="Rectángulo 2">
            <a:extLst>
              <a:ext uri="{FF2B5EF4-FFF2-40B4-BE49-F238E27FC236}">
                <a16:creationId xmlns:a16="http://schemas.microsoft.com/office/drawing/2014/main" id="{DAA9E671-F77F-6B59-8EAB-6CA45252A085}"/>
              </a:ext>
              <a:ext uri="{C183D7F6-B498-43B3-948B-1728B52AA6E4}">
                <adec:decorative xmlns:adec="http://schemas.microsoft.com/office/drawing/2017/decorative" val="1"/>
              </a:ext>
            </a:extLst>
          </p:cNvPr>
          <p:cNvSpPr/>
          <p:nvPr userDrawn="1"/>
        </p:nvSpPr>
        <p:spPr>
          <a:xfrm>
            <a:off x="1" y="1378857"/>
            <a:ext cx="12193588" cy="499244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10" name="Photo 1">
            <a:extLst>
              <a:ext uri="{FF2B5EF4-FFF2-40B4-BE49-F238E27FC236}">
                <a16:creationId xmlns:a16="http://schemas.microsoft.com/office/drawing/2014/main" id="{92ED6291-C92E-278A-0D27-85A2F284D704}"/>
              </a:ext>
              <a:ext uri="{C183D7F6-B498-43B3-948B-1728B52AA6E4}">
                <adec:decorative xmlns:adec="http://schemas.microsoft.com/office/drawing/2017/decorative" val="1"/>
              </a:ext>
            </a:extLst>
          </p:cNvPr>
          <p:cNvSpPr>
            <a:spLocks noGrp="1"/>
          </p:cNvSpPr>
          <p:nvPr>
            <p:ph type="pic" sz="quarter" idx="28" hasCustomPrompt="1"/>
          </p:nvPr>
        </p:nvSpPr>
        <p:spPr>
          <a:xfrm>
            <a:off x="714339" y="2598713"/>
            <a:ext cx="2542826" cy="2552735"/>
          </a:xfrm>
          <a:prstGeom prst="rect">
            <a:avLst/>
          </a:prstGeom>
        </p:spPr>
        <p:txBody>
          <a:bodyPr anchor="ctr"/>
          <a:lstStyle>
            <a:lvl1pPr algn="ctr">
              <a:defRPr b="0" i="0">
                <a:solidFill>
                  <a:schemeClr val="bg1"/>
                </a:solidFill>
                <a:latin typeface="Taub Sans Office" pitchFamily="2" charset="77"/>
                <a:ea typeface="Taub Sans Office" pitchFamily="2" charset="77"/>
              </a:defRPr>
            </a:lvl1pPr>
          </a:lstStyle>
          <a:p>
            <a:r>
              <a:rPr lang="es-AR" dirty="0"/>
              <a:t> </a:t>
            </a:r>
          </a:p>
        </p:txBody>
      </p:sp>
      <p:sp>
        <p:nvSpPr>
          <p:cNvPr id="9" name="Name 1">
            <a:extLst>
              <a:ext uri="{FF2B5EF4-FFF2-40B4-BE49-F238E27FC236}">
                <a16:creationId xmlns:a16="http://schemas.microsoft.com/office/drawing/2014/main" id="{816A06CF-F088-6D43-1DED-9DE09BC77409}"/>
              </a:ext>
            </a:extLst>
          </p:cNvPr>
          <p:cNvSpPr>
            <a:spLocks noGrp="1"/>
          </p:cNvSpPr>
          <p:nvPr>
            <p:ph type="body" sz="quarter" idx="23" hasCustomPrompt="1"/>
          </p:nvPr>
        </p:nvSpPr>
        <p:spPr>
          <a:xfrm>
            <a:off x="3507792" y="2598713"/>
            <a:ext cx="2157512" cy="315912"/>
          </a:xfrm>
        </p:spPr>
        <p:txBody>
          <a:bodyPr/>
          <a:lstStyle>
            <a:lvl1pPr algn="l">
              <a:defRPr sz="2000" b="1" i="0" cap="all" baseline="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8" name="Title 1">
            <a:extLst>
              <a:ext uri="{FF2B5EF4-FFF2-40B4-BE49-F238E27FC236}">
                <a16:creationId xmlns:a16="http://schemas.microsoft.com/office/drawing/2014/main" id="{3242BDBF-FEB9-76B3-987C-632E59BDBE72}"/>
              </a:ext>
            </a:extLst>
          </p:cNvPr>
          <p:cNvSpPr>
            <a:spLocks noGrp="1"/>
          </p:cNvSpPr>
          <p:nvPr>
            <p:ph type="body" sz="quarter" idx="22" hasCustomPrompt="1"/>
          </p:nvPr>
        </p:nvSpPr>
        <p:spPr>
          <a:xfrm>
            <a:off x="3507792" y="3001728"/>
            <a:ext cx="2157512" cy="417152"/>
          </a:xfrm>
        </p:spPr>
        <p:txBody>
          <a:bodyPr/>
          <a:lstStyle>
            <a:lvl1pPr algn="l">
              <a:defRPr sz="1400" b="0" i="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3" name="Photo 2">
            <a:extLst>
              <a:ext uri="{FF2B5EF4-FFF2-40B4-BE49-F238E27FC236}">
                <a16:creationId xmlns:a16="http://schemas.microsoft.com/office/drawing/2014/main" id="{2ED08E07-AD5B-C2BF-7433-F82CF1503602}"/>
              </a:ext>
            </a:extLst>
          </p:cNvPr>
          <p:cNvSpPr>
            <a:spLocks noGrp="1"/>
          </p:cNvSpPr>
          <p:nvPr>
            <p:ph type="pic" sz="quarter" idx="31" hasCustomPrompt="1"/>
          </p:nvPr>
        </p:nvSpPr>
        <p:spPr>
          <a:xfrm>
            <a:off x="6528286" y="2598713"/>
            <a:ext cx="2542826" cy="2552735"/>
          </a:xfrm>
          <a:prstGeom prst="rect">
            <a:avLst/>
          </a:prstGeom>
        </p:spPr>
        <p:txBody>
          <a:bodyPr anchor="ctr"/>
          <a:lstStyle>
            <a:lvl1pPr algn="ctr">
              <a:defRPr b="0" i="0">
                <a:solidFill>
                  <a:schemeClr val="bg1"/>
                </a:solidFill>
                <a:latin typeface="Taub Sans Office" pitchFamily="2" charset="77"/>
                <a:ea typeface="Taub Sans Office" pitchFamily="2" charset="77"/>
              </a:defRPr>
            </a:lvl1pPr>
          </a:lstStyle>
          <a:p>
            <a:r>
              <a:rPr lang="es-AR" dirty="0"/>
              <a:t> </a:t>
            </a:r>
          </a:p>
        </p:txBody>
      </p:sp>
      <p:sp>
        <p:nvSpPr>
          <p:cNvPr id="12" name="Name 2">
            <a:extLst>
              <a:ext uri="{FF2B5EF4-FFF2-40B4-BE49-F238E27FC236}">
                <a16:creationId xmlns:a16="http://schemas.microsoft.com/office/drawing/2014/main" id="{C60698ED-428A-C320-7B93-202ABE9E0DA4}"/>
              </a:ext>
            </a:extLst>
          </p:cNvPr>
          <p:cNvSpPr>
            <a:spLocks noGrp="1"/>
          </p:cNvSpPr>
          <p:nvPr>
            <p:ph type="body" sz="quarter" idx="30" hasCustomPrompt="1"/>
          </p:nvPr>
        </p:nvSpPr>
        <p:spPr>
          <a:xfrm>
            <a:off x="9321739" y="2598713"/>
            <a:ext cx="2157512" cy="315912"/>
          </a:xfrm>
        </p:spPr>
        <p:txBody>
          <a:bodyPr/>
          <a:lstStyle>
            <a:lvl1pPr algn="l">
              <a:defRPr sz="2000" b="1" i="0" cap="all" baseline="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1" name="Title 2">
            <a:extLst>
              <a:ext uri="{FF2B5EF4-FFF2-40B4-BE49-F238E27FC236}">
                <a16:creationId xmlns:a16="http://schemas.microsoft.com/office/drawing/2014/main" id="{5C19AD66-A854-8C5D-418D-6ADAB041FE23}"/>
              </a:ext>
            </a:extLst>
          </p:cNvPr>
          <p:cNvSpPr>
            <a:spLocks noGrp="1"/>
          </p:cNvSpPr>
          <p:nvPr>
            <p:ph type="body" sz="quarter" idx="29" hasCustomPrompt="1"/>
          </p:nvPr>
        </p:nvSpPr>
        <p:spPr>
          <a:xfrm>
            <a:off x="9321739" y="3001728"/>
            <a:ext cx="2157512" cy="417152"/>
          </a:xfrm>
        </p:spPr>
        <p:txBody>
          <a:bodyPr/>
          <a:lstStyle>
            <a:lvl1pPr algn="l">
              <a:defRPr sz="1400" b="0" i="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Tree>
    <p:extLst>
      <p:ext uri="{BB962C8B-B14F-4D97-AF65-F5344CB8AC3E}">
        <p14:creationId xmlns:p14="http://schemas.microsoft.com/office/powerpoint/2010/main" val="126887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B Graphic Red">
    <p:bg>
      <p:bgPr>
        <a:solidFill>
          <a:schemeClr val="tx2"/>
        </a:solidFill>
        <a:effectLst/>
      </p:bgPr>
    </p:bg>
    <p:spTree>
      <p:nvGrpSpPr>
        <p:cNvPr id="1" name=""/>
        <p:cNvGrpSpPr/>
        <p:nvPr/>
      </p:nvGrpSpPr>
      <p:grpSpPr>
        <a:xfrm>
          <a:off x="0" y="0"/>
          <a:ext cx="0" cy="0"/>
          <a:chOff x="0" y="0"/>
          <a:chExt cx="0" cy="0"/>
        </a:xfrm>
      </p:grpSpPr>
      <p:pic>
        <p:nvPicPr>
          <p:cNvPr id="2" name="Decorative">
            <a:extLst>
              <a:ext uri="{FF2B5EF4-FFF2-40B4-BE49-F238E27FC236}">
                <a16:creationId xmlns:a16="http://schemas.microsoft.com/office/drawing/2014/main" id="{7C47B7DC-658F-F22B-4938-05CA22A2D40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6944" t="21516" r="22768" b="1959"/>
          <a:stretch/>
        </p:blipFill>
        <p:spPr>
          <a:xfrm>
            <a:off x="7203122" y="0"/>
            <a:ext cx="4990466" cy="4763911"/>
          </a:xfrm>
          <a:prstGeom prst="rect">
            <a:avLst/>
          </a:prstGeom>
        </p:spPr>
      </p:pic>
      <p:sp>
        <p:nvSpPr>
          <p:cNvPr id="3" name="Slide title">
            <a:extLst>
              <a:ext uri="{FF2B5EF4-FFF2-40B4-BE49-F238E27FC236}">
                <a16:creationId xmlns:a16="http://schemas.microsoft.com/office/drawing/2014/main" id="{C2365D16-1CBA-F56A-4872-96E806233064}"/>
              </a:ext>
            </a:extLst>
          </p:cNvPr>
          <p:cNvSpPr>
            <a:spLocks noGrp="1"/>
          </p:cNvSpPr>
          <p:nvPr>
            <p:ph type="body" sz="quarter" idx="12" hasCustomPrompt="1"/>
          </p:nvPr>
        </p:nvSpPr>
        <p:spPr>
          <a:xfrm>
            <a:off x="354384" y="1311449"/>
            <a:ext cx="6171498" cy="1980391"/>
          </a:xfrm>
          <a:prstGeom prst="rect">
            <a:avLst/>
          </a:prstGeom>
        </p:spPr>
        <p:txBody>
          <a:bodyPr lIns="0" tIns="0" rIns="0"/>
          <a:lstStyle>
            <a:lvl1pPr>
              <a:lnSpc>
                <a:spcPct val="90000"/>
              </a:lnSpc>
              <a:spcAft>
                <a:spcPts val="6167"/>
              </a:spcAft>
              <a:defRPr sz="4800" b="1" i="0" cap="all" baseline="0">
                <a:solidFill>
                  <a:schemeClr val="bg1"/>
                </a:solidFill>
                <a:latin typeface="+mj-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4" name="Subtitle">
            <a:extLst>
              <a:ext uri="{FF2B5EF4-FFF2-40B4-BE49-F238E27FC236}">
                <a16:creationId xmlns:a16="http://schemas.microsoft.com/office/drawing/2014/main" id="{D976C8D6-6D9A-A70F-1F55-79DE3B432CED}"/>
              </a:ext>
            </a:extLst>
          </p:cNvPr>
          <p:cNvSpPr>
            <a:spLocks noGrp="1"/>
          </p:cNvSpPr>
          <p:nvPr>
            <p:ph type="body" sz="quarter" idx="13" hasCustomPrompt="1"/>
          </p:nvPr>
        </p:nvSpPr>
        <p:spPr>
          <a:xfrm>
            <a:off x="354386" y="3566161"/>
            <a:ext cx="6160629" cy="397422"/>
          </a:xfrm>
          <a:prstGeom prst="rect">
            <a:avLst/>
          </a:prstGeom>
        </p:spPr>
        <p:txBody>
          <a:bodyPr lIns="0" tIns="0" rIns="0"/>
          <a:lstStyle>
            <a:lvl1pPr>
              <a:defRPr sz="2400" b="0" i="0">
                <a:solidFill>
                  <a:schemeClr val="bg1"/>
                </a:solidFill>
                <a:latin typeface="+mj-lt"/>
                <a:ea typeface="Taub Sans Office" pitchFamily="2" charset="77"/>
              </a:defRPr>
            </a:lvl1pPr>
            <a:lvl2pPr>
              <a:defRPr sz="1349"/>
            </a:lvl2pPr>
            <a:lvl3pPr>
              <a:defRPr sz="1349"/>
            </a:lvl3pPr>
            <a:lvl4pPr>
              <a:defRPr sz="1349"/>
            </a:lvl4pPr>
            <a:lvl5pPr>
              <a:defRPr sz="1349"/>
            </a:lvl5pPr>
          </a:lstStyle>
          <a:p>
            <a:pPr lvl="0"/>
            <a:r>
              <a:rPr lang="en-US" dirty="0"/>
              <a:t>Subtitle of the presentation</a:t>
            </a:r>
          </a:p>
        </p:txBody>
      </p:sp>
      <p:sp>
        <p:nvSpPr>
          <p:cNvPr id="6" name="Copyright">
            <a:extLst>
              <a:ext uri="{FF2B5EF4-FFF2-40B4-BE49-F238E27FC236}">
                <a16:creationId xmlns:a16="http://schemas.microsoft.com/office/drawing/2014/main" id="{088BA5FA-D470-EE72-A174-0301AEAB3666}"/>
              </a:ext>
              <a:ext uri="{C183D7F6-B498-43B3-948B-1728B52AA6E4}">
                <adec:decorative xmlns:adec="http://schemas.microsoft.com/office/drawing/2017/decorative" val="1"/>
              </a:ext>
            </a:extLst>
          </p:cNvPr>
          <p:cNvSpPr txBox="1"/>
          <p:nvPr userDrawn="1"/>
        </p:nvSpPr>
        <p:spPr>
          <a:xfrm>
            <a:off x="10653443" y="6554384"/>
            <a:ext cx="1227900"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b="0" i="0" dirty="0">
                <a:solidFill>
                  <a:schemeClr val="bg1"/>
                </a:solidFill>
                <a:latin typeface="+mn-lt"/>
                <a:ea typeface="Taub Sans Office" pitchFamily="2" charset="77"/>
              </a:rPr>
              <a:t>Copyright © 2025 ADP, Inc. </a:t>
            </a:r>
          </a:p>
        </p:txBody>
      </p:sp>
    </p:spTree>
    <p:extLst>
      <p:ext uri="{BB962C8B-B14F-4D97-AF65-F5344CB8AC3E}">
        <p14:creationId xmlns:p14="http://schemas.microsoft.com/office/powerpoint/2010/main" val="3828412483"/>
      </p:ext>
    </p:extLst>
  </p:cSld>
  <p:clrMapOvr>
    <a:masterClrMapping/>
  </p:clrMapOvr>
  <p:extLst>
    <p:ext uri="{DCECCB84-F9BA-43D5-87BE-67443E8EF086}">
      <p15:sldGuideLst xmlns:p15="http://schemas.microsoft.com/office/powerpoint/2012/main">
        <p15:guide id="1" orient="horz" pos="2954" userDrawn="1">
          <p15:clr>
            <a:srgbClr val="FBAE40"/>
          </p15:clr>
        </p15:guide>
        <p15:guide id="2" orient="horz" pos="1820" userDrawn="1">
          <p15:clr>
            <a:srgbClr val="FBAE40"/>
          </p15:clr>
        </p15:guide>
        <p15:guide id="3" pos="45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x 3">
    <p:bg>
      <p:bgPr>
        <a:solidFill>
          <a:schemeClr val="bg2"/>
        </a:solidFill>
        <a:effectLst/>
      </p:bgPr>
    </p:bg>
    <p:spTree>
      <p:nvGrpSpPr>
        <p:cNvPr id="1" name=""/>
        <p:cNvGrpSpPr/>
        <p:nvPr/>
      </p:nvGrpSpPr>
      <p:grpSpPr>
        <a:xfrm>
          <a:off x="0" y="0"/>
          <a:ext cx="0" cy="0"/>
          <a:chOff x="0" y="0"/>
          <a:chExt cx="0" cy="0"/>
        </a:xfrm>
      </p:grpSpPr>
      <p:pic>
        <p:nvPicPr>
          <p:cNvPr id="10" name="Decorative">
            <a:extLst>
              <a:ext uri="{FF2B5EF4-FFF2-40B4-BE49-F238E27FC236}">
                <a16:creationId xmlns:a16="http://schemas.microsoft.com/office/drawing/2014/main" id="{F142615A-4B97-E3FD-2B75-C4B764F9D9D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76" t="3436" r="42459"/>
          <a:stretch/>
        </p:blipFill>
        <p:spPr>
          <a:xfrm>
            <a:off x="10703083" y="0"/>
            <a:ext cx="1490505" cy="1142229"/>
          </a:xfrm>
          <a:prstGeom prst="rect">
            <a:avLst/>
          </a:prstGeom>
        </p:spPr>
      </p:pic>
      <p:sp>
        <p:nvSpPr>
          <p:cNvPr id="2" name="Slide Title">
            <a:extLst>
              <a:ext uri="{FF2B5EF4-FFF2-40B4-BE49-F238E27FC236}">
                <a16:creationId xmlns:a16="http://schemas.microsoft.com/office/drawing/2014/main" id="{C1B8FBF8-B509-8320-8CB2-11FBB202B8C8}"/>
              </a:ext>
            </a:extLst>
          </p:cNvPr>
          <p:cNvSpPr>
            <a:spLocks noGrp="1"/>
          </p:cNvSpPr>
          <p:nvPr>
            <p:ph type="title" hasCustomPrompt="1"/>
          </p:nvPr>
        </p:nvSpPr>
        <p:spPr>
          <a:xfrm>
            <a:off x="369097" y="355502"/>
            <a:ext cx="9144000" cy="738664"/>
          </a:xfrm>
        </p:spPr>
        <p:txBody>
          <a:bodyPr/>
          <a:lstStyle>
            <a:lvl1pPr>
              <a:defRPr sz="4800" b="1" i="0">
                <a:solidFill>
                  <a:schemeClr val="tx1"/>
                </a:solidFill>
                <a:latin typeface="+mj-lt"/>
                <a:ea typeface="Taub Sans Office" pitchFamily="2" charset="77"/>
              </a:defRPr>
            </a:lvl1pPr>
          </a:lstStyle>
          <a:p>
            <a:r>
              <a:rPr lang="es-MX" dirty="0"/>
              <a:t>SPEAKERS</a:t>
            </a:r>
            <a:endParaRPr lang="es-AR" dirty="0"/>
          </a:p>
        </p:txBody>
      </p:sp>
      <p:sp>
        <p:nvSpPr>
          <p:cNvPr id="3" name="Background">
            <a:extLst>
              <a:ext uri="{FF2B5EF4-FFF2-40B4-BE49-F238E27FC236}">
                <a16:creationId xmlns:a16="http://schemas.microsoft.com/office/drawing/2014/main" id="{DAA9E671-F77F-6B59-8EAB-6CA45252A085}"/>
              </a:ext>
              <a:ext uri="{C183D7F6-B498-43B3-948B-1728B52AA6E4}">
                <adec:decorative xmlns:adec="http://schemas.microsoft.com/office/drawing/2017/decorative" val="1"/>
              </a:ext>
            </a:extLst>
          </p:cNvPr>
          <p:cNvSpPr/>
          <p:nvPr userDrawn="1"/>
        </p:nvSpPr>
        <p:spPr>
          <a:xfrm>
            <a:off x="1" y="1378857"/>
            <a:ext cx="12193588" cy="499244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6" name="Photo 1">
            <a:extLst>
              <a:ext uri="{FF2B5EF4-FFF2-40B4-BE49-F238E27FC236}">
                <a16:creationId xmlns:a16="http://schemas.microsoft.com/office/drawing/2014/main" id="{9F743135-6F14-0EA3-99BB-1E875247E046}"/>
              </a:ext>
              <a:ext uri="{C183D7F6-B498-43B3-948B-1728B52AA6E4}">
                <adec:decorative xmlns:adec="http://schemas.microsoft.com/office/drawing/2017/decorative" val="1"/>
              </a:ext>
            </a:extLst>
          </p:cNvPr>
          <p:cNvSpPr>
            <a:spLocks noGrp="1"/>
          </p:cNvSpPr>
          <p:nvPr>
            <p:ph type="pic" sz="quarter" idx="28" hasCustomPrompt="1"/>
          </p:nvPr>
        </p:nvSpPr>
        <p:spPr>
          <a:xfrm>
            <a:off x="1723002" y="2270949"/>
            <a:ext cx="2036763" cy="2044700"/>
          </a:xfrm>
          <a:prstGeom prst="rect">
            <a:avLst/>
          </a:prstGeom>
        </p:spPr>
        <p:txBody>
          <a:bodyPr anchor="ctr"/>
          <a:lstStyle>
            <a:lvl1pPr algn="ctr">
              <a:defRPr b="0" i="0">
                <a:solidFill>
                  <a:schemeClr val="bg1"/>
                </a:solidFill>
                <a:latin typeface="Taub Sans Office" pitchFamily="2" charset="77"/>
                <a:ea typeface="Taub Sans Office" pitchFamily="2" charset="77"/>
              </a:defRPr>
            </a:lvl1pPr>
          </a:lstStyle>
          <a:p>
            <a:r>
              <a:rPr lang="es-AR" dirty="0"/>
              <a:t> </a:t>
            </a:r>
          </a:p>
        </p:txBody>
      </p:sp>
      <p:sp>
        <p:nvSpPr>
          <p:cNvPr id="5" name="Name 1">
            <a:extLst>
              <a:ext uri="{FF2B5EF4-FFF2-40B4-BE49-F238E27FC236}">
                <a16:creationId xmlns:a16="http://schemas.microsoft.com/office/drawing/2014/main" id="{9A7A9915-92C9-50BA-686E-8600D1D72E0B}"/>
              </a:ext>
            </a:extLst>
          </p:cNvPr>
          <p:cNvSpPr>
            <a:spLocks noGrp="1"/>
          </p:cNvSpPr>
          <p:nvPr>
            <p:ph type="body" sz="quarter" idx="23" hasCustomPrompt="1"/>
          </p:nvPr>
        </p:nvSpPr>
        <p:spPr>
          <a:xfrm>
            <a:off x="1723558" y="4569662"/>
            <a:ext cx="2036329" cy="315912"/>
          </a:xfrm>
        </p:spPr>
        <p:txBody>
          <a:bodyPr/>
          <a:lstStyle>
            <a:lvl1pPr algn="l">
              <a:defRPr sz="2000" b="1" i="0" cap="all" baseline="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4" name="Title 1">
            <a:extLst>
              <a:ext uri="{FF2B5EF4-FFF2-40B4-BE49-F238E27FC236}">
                <a16:creationId xmlns:a16="http://schemas.microsoft.com/office/drawing/2014/main" id="{FE119C27-CAF9-4E3C-D2B6-D5FB96A35BCF}"/>
              </a:ext>
            </a:extLst>
          </p:cNvPr>
          <p:cNvSpPr>
            <a:spLocks noGrp="1"/>
          </p:cNvSpPr>
          <p:nvPr>
            <p:ph type="body" sz="quarter" idx="22" hasCustomPrompt="1"/>
          </p:nvPr>
        </p:nvSpPr>
        <p:spPr>
          <a:xfrm>
            <a:off x="1723558" y="4972677"/>
            <a:ext cx="2036329" cy="417152"/>
          </a:xfrm>
        </p:spPr>
        <p:txBody>
          <a:bodyPr/>
          <a:lstStyle>
            <a:lvl1pPr algn="l">
              <a:defRPr sz="1400" b="0" i="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5" name="Photo 2">
            <a:extLst>
              <a:ext uri="{FF2B5EF4-FFF2-40B4-BE49-F238E27FC236}">
                <a16:creationId xmlns:a16="http://schemas.microsoft.com/office/drawing/2014/main" id="{128E6913-414C-CF7F-A491-83CB8F0E9D09}"/>
              </a:ext>
              <a:ext uri="{C183D7F6-B498-43B3-948B-1728B52AA6E4}">
                <adec:decorative xmlns:adec="http://schemas.microsoft.com/office/drawing/2017/decorative" val="1"/>
              </a:ext>
            </a:extLst>
          </p:cNvPr>
          <p:cNvSpPr>
            <a:spLocks noGrp="1"/>
          </p:cNvSpPr>
          <p:nvPr>
            <p:ph type="pic" sz="quarter" idx="31" hasCustomPrompt="1"/>
          </p:nvPr>
        </p:nvSpPr>
        <p:spPr>
          <a:xfrm>
            <a:off x="5078414" y="2270949"/>
            <a:ext cx="2036763" cy="2044700"/>
          </a:xfrm>
          <a:prstGeom prst="rect">
            <a:avLst/>
          </a:prstGeom>
        </p:spPr>
        <p:txBody>
          <a:bodyPr anchor="ctr"/>
          <a:lstStyle>
            <a:lvl1pPr algn="ctr">
              <a:defRPr b="0" i="0">
                <a:solidFill>
                  <a:schemeClr val="bg1"/>
                </a:solidFill>
                <a:latin typeface="Taub Sans Office" pitchFamily="2" charset="77"/>
                <a:ea typeface="Taub Sans Office" pitchFamily="2" charset="77"/>
              </a:defRPr>
            </a:lvl1pPr>
          </a:lstStyle>
          <a:p>
            <a:r>
              <a:rPr lang="es-AR" dirty="0"/>
              <a:t> </a:t>
            </a:r>
          </a:p>
        </p:txBody>
      </p:sp>
      <p:sp>
        <p:nvSpPr>
          <p:cNvPr id="14" name="Name 2">
            <a:extLst>
              <a:ext uri="{FF2B5EF4-FFF2-40B4-BE49-F238E27FC236}">
                <a16:creationId xmlns:a16="http://schemas.microsoft.com/office/drawing/2014/main" id="{76D166AB-88D1-0D6B-473D-99E43FF2D21F}"/>
              </a:ext>
            </a:extLst>
          </p:cNvPr>
          <p:cNvSpPr>
            <a:spLocks noGrp="1"/>
          </p:cNvSpPr>
          <p:nvPr>
            <p:ph type="body" sz="quarter" idx="30" hasCustomPrompt="1"/>
          </p:nvPr>
        </p:nvSpPr>
        <p:spPr>
          <a:xfrm>
            <a:off x="5078631" y="4569662"/>
            <a:ext cx="2036329" cy="315912"/>
          </a:xfrm>
        </p:spPr>
        <p:txBody>
          <a:bodyPr/>
          <a:lstStyle>
            <a:lvl1pPr algn="l">
              <a:defRPr sz="2000" b="1" i="0" cap="all" baseline="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7" name="Title 2">
            <a:extLst>
              <a:ext uri="{FF2B5EF4-FFF2-40B4-BE49-F238E27FC236}">
                <a16:creationId xmlns:a16="http://schemas.microsoft.com/office/drawing/2014/main" id="{5F330CD2-7222-05D4-110B-66E36B2C0398}"/>
              </a:ext>
            </a:extLst>
          </p:cNvPr>
          <p:cNvSpPr>
            <a:spLocks noGrp="1"/>
          </p:cNvSpPr>
          <p:nvPr>
            <p:ph type="body" sz="quarter" idx="29" hasCustomPrompt="1"/>
          </p:nvPr>
        </p:nvSpPr>
        <p:spPr>
          <a:xfrm>
            <a:off x="5078631" y="4972677"/>
            <a:ext cx="2036329" cy="417152"/>
          </a:xfrm>
        </p:spPr>
        <p:txBody>
          <a:bodyPr/>
          <a:lstStyle>
            <a:lvl1pPr algn="l">
              <a:defRPr sz="1400" b="0" i="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8" name="Photo 3">
            <a:extLst>
              <a:ext uri="{FF2B5EF4-FFF2-40B4-BE49-F238E27FC236}">
                <a16:creationId xmlns:a16="http://schemas.microsoft.com/office/drawing/2014/main" id="{8E84C1A7-4703-B203-1402-58521F072F70}"/>
              </a:ext>
              <a:ext uri="{C183D7F6-B498-43B3-948B-1728B52AA6E4}">
                <adec:decorative xmlns:adec="http://schemas.microsoft.com/office/drawing/2017/decorative" val="1"/>
              </a:ext>
            </a:extLst>
          </p:cNvPr>
          <p:cNvSpPr>
            <a:spLocks noGrp="1"/>
          </p:cNvSpPr>
          <p:nvPr>
            <p:ph type="pic" sz="quarter" idx="34" hasCustomPrompt="1"/>
          </p:nvPr>
        </p:nvSpPr>
        <p:spPr>
          <a:xfrm>
            <a:off x="8447767" y="2270949"/>
            <a:ext cx="2036763" cy="2044700"/>
          </a:xfrm>
          <a:prstGeom prst="rect">
            <a:avLst/>
          </a:prstGeom>
        </p:spPr>
        <p:txBody>
          <a:bodyPr anchor="ctr"/>
          <a:lstStyle>
            <a:lvl1pPr algn="ctr">
              <a:defRPr b="0" i="0">
                <a:solidFill>
                  <a:schemeClr val="bg1"/>
                </a:solidFill>
                <a:latin typeface="Taub Sans Office" pitchFamily="2" charset="77"/>
                <a:ea typeface="Taub Sans Office" pitchFamily="2" charset="77"/>
              </a:defRPr>
            </a:lvl1pPr>
          </a:lstStyle>
          <a:p>
            <a:r>
              <a:rPr lang="es-AR" dirty="0"/>
              <a:t> </a:t>
            </a:r>
          </a:p>
        </p:txBody>
      </p:sp>
      <p:sp>
        <p:nvSpPr>
          <p:cNvPr id="17" name="Name 3">
            <a:extLst>
              <a:ext uri="{FF2B5EF4-FFF2-40B4-BE49-F238E27FC236}">
                <a16:creationId xmlns:a16="http://schemas.microsoft.com/office/drawing/2014/main" id="{0611A199-73E9-A8B5-94E9-BEFB1D8FD7F7}"/>
              </a:ext>
            </a:extLst>
          </p:cNvPr>
          <p:cNvSpPr>
            <a:spLocks noGrp="1"/>
          </p:cNvSpPr>
          <p:nvPr>
            <p:ph type="body" sz="quarter" idx="33" hasCustomPrompt="1"/>
          </p:nvPr>
        </p:nvSpPr>
        <p:spPr>
          <a:xfrm>
            <a:off x="8433703" y="4569662"/>
            <a:ext cx="2036329" cy="315912"/>
          </a:xfrm>
        </p:spPr>
        <p:txBody>
          <a:bodyPr/>
          <a:lstStyle>
            <a:lvl1pPr algn="l">
              <a:defRPr sz="2000" b="1" i="0" cap="all" baseline="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6" name="Title 3">
            <a:extLst>
              <a:ext uri="{FF2B5EF4-FFF2-40B4-BE49-F238E27FC236}">
                <a16:creationId xmlns:a16="http://schemas.microsoft.com/office/drawing/2014/main" id="{753EAB39-2081-AB4F-8548-132B69718CD1}"/>
              </a:ext>
            </a:extLst>
          </p:cNvPr>
          <p:cNvSpPr>
            <a:spLocks noGrp="1"/>
          </p:cNvSpPr>
          <p:nvPr>
            <p:ph type="body" sz="quarter" idx="32" hasCustomPrompt="1"/>
          </p:nvPr>
        </p:nvSpPr>
        <p:spPr>
          <a:xfrm>
            <a:off x="8433703" y="4972677"/>
            <a:ext cx="2036329" cy="417152"/>
          </a:xfrm>
        </p:spPr>
        <p:txBody>
          <a:bodyPr/>
          <a:lstStyle>
            <a:lvl1pPr algn="l">
              <a:defRPr sz="1400" b="0" i="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Tree>
    <p:extLst>
      <p:ext uri="{BB962C8B-B14F-4D97-AF65-F5344CB8AC3E}">
        <p14:creationId xmlns:p14="http://schemas.microsoft.com/office/powerpoint/2010/main" val="4592337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x 4">
    <p:bg>
      <p:bgPr>
        <a:solidFill>
          <a:schemeClr val="bg2"/>
        </a:solidFill>
        <a:effectLst/>
      </p:bgPr>
    </p:bg>
    <p:spTree>
      <p:nvGrpSpPr>
        <p:cNvPr id="1" name=""/>
        <p:cNvGrpSpPr/>
        <p:nvPr/>
      </p:nvGrpSpPr>
      <p:grpSpPr>
        <a:xfrm>
          <a:off x="0" y="0"/>
          <a:ext cx="0" cy="0"/>
          <a:chOff x="0" y="0"/>
          <a:chExt cx="0" cy="0"/>
        </a:xfrm>
      </p:grpSpPr>
      <p:pic>
        <p:nvPicPr>
          <p:cNvPr id="6" name="Decorative">
            <a:extLst>
              <a:ext uri="{FF2B5EF4-FFF2-40B4-BE49-F238E27FC236}">
                <a16:creationId xmlns:a16="http://schemas.microsoft.com/office/drawing/2014/main" id="{9F07B4CD-7049-9972-7A96-046FC010A72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76" t="3436" r="42459"/>
          <a:stretch/>
        </p:blipFill>
        <p:spPr>
          <a:xfrm>
            <a:off x="10703083" y="0"/>
            <a:ext cx="1490505" cy="1142229"/>
          </a:xfrm>
          <a:prstGeom prst="rect">
            <a:avLst/>
          </a:prstGeom>
        </p:spPr>
      </p:pic>
      <p:sp>
        <p:nvSpPr>
          <p:cNvPr id="2" name="Slide title">
            <a:extLst>
              <a:ext uri="{FF2B5EF4-FFF2-40B4-BE49-F238E27FC236}">
                <a16:creationId xmlns:a16="http://schemas.microsoft.com/office/drawing/2014/main" id="{C1B8FBF8-B509-8320-8CB2-11FBB202B8C8}"/>
              </a:ext>
            </a:extLst>
          </p:cNvPr>
          <p:cNvSpPr>
            <a:spLocks noGrp="1"/>
          </p:cNvSpPr>
          <p:nvPr>
            <p:ph type="title" hasCustomPrompt="1"/>
          </p:nvPr>
        </p:nvSpPr>
        <p:spPr>
          <a:xfrm>
            <a:off x="369097" y="355502"/>
            <a:ext cx="9144000" cy="738664"/>
          </a:xfrm>
        </p:spPr>
        <p:txBody>
          <a:bodyPr/>
          <a:lstStyle>
            <a:lvl1pPr>
              <a:defRPr sz="4800" b="1" i="0">
                <a:solidFill>
                  <a:schemeClr val="tx1"/>
                </a:solidFill>
                <a:latin typeface="+mj-lt"/>
                <a:ea typeface="Taub Sans Office" pitchFamily="2" charset="77"/>
              </a:defRPr>
            </a:lvl1pPr>
          </a:lstStyle>
          <a:p>
            <a:r>
              <a:rPr lang="es-MX" dirty="0"/>
              <a:t>SPEAKERS</a:t>
            </a:r>
            <a:endParaRPr lang="es-AR" dirty="0"/>
          </a:p>
        </p:txBody>
      </p:sp>
      <p:sp>
        <p:nvSpPr>
          <p:cNvPr id="3" name="Background">
            <a:extLst>
              <a:ext uri="{FF2B5EF4-FFF2-40B4-BE49-F238E27FC236}">
                <a16:creationId xmlns:a16="http://schemas.microsoft.com/office/drawing/2014/main" id="{DAA9E671-F77F-6B59-8EAB-6CA45252A085}"/>
              </a:ext>
              <a:ext uri="{C183D7F6-B498-43B3-948B-1728B52AA6E4}">
                <adec:decorative xmlns:adec="http://schemas.microsoft.com/office/drawing/2017/decorative" val="1"/>
              </a:ext>
            </a:extLst>
          </p:cNvPr>
          <p:cNvSpPr/>
          <p:nvPr userDrawn="1"/>
        </p:nvSpPr>
        <p:spPr>
          <a:xfrm>
            <a:off x="1" y="1378857"/>
            <a:ext cx="12193588" cy="499244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10" name="Photo 1">
            <a:extLst>
              <a:ext uri="{FF2B5EF4-FFF2-40B4-BE49-F238E27FC236}">
                <a16:creationId xmlns:a16="http://schemas.microsoft.com/office/drawing/2014/main" id="{82917317-D3EA-BEC1-F5CC-ECEDD40C433C}"/>
              </a:ext>
              <a:ext uri="{C183D7F6-B498-43B3-948B-1728B52AA6E4}">
                <adec:decorative xmlns:adec="http://schemas.microsoft.com/office/drawing/2017/decorative" val="1"/>
              </a:ext>
            </a:extLst>
          </p:cNvPr>
          <p:cNvSpPr>
            <a:spLocks noGrp="1"/>
          </p:cNvSpPr>
          <p:nvPr>
            <p:ph type="pic" sz="quarter" idx="28" hasCustomPrompt="1"/>
          </p:nvPr>
        </p:nvSpPr>
        <p:spPr>
          <a:xfrm>
            <a:off x="704401" y="2316019"/>
            <a:ext cx="2036763" cy="2044700"/>
          </a:xfrm>
          <a:prstGeom prst="rect">
            <a:avLst/>
          </a:prstGeom>
        </p:spPr>
        <p:txBody>
          <a:bodyPr anchor="ctr"/>
          <a:lstStyle>
            <a:lvl1pPr algn="ctr">
              <a:defRPr b="0" i="0">
                <a:solidFill>
                  <a:schemeClr val="bg1"/>
                </a:solidFill>
                <a:latin typeface="Taub Sans Office" pitchFamily="2" charset="77"/>
                <a:ea typeface="Taub Sans Office" pitchFamily="2" charset="77"/>
              </a:defRPr>
            </a:lvl1pPr>
          </a:lstStyle>
          <a:p>
            <a:r>
              <a:rPr lang="es-AR" dirty="0"/>
              <a:t> </a:t>
            </a:r>
          </a:p>
        </p:txBody>
      </p:sp>
      <p:sp>
        <p:nvSpPr>
          <p:cNvPr id="9" name="Name 1">
            <a:extLst>
              <a:ext uri="{FF2B5EF4-FFF2-40B4-BE49-F238E27FC236}">
                <a16:creationId xmlns:a16="http://schemas.microsoft.com/office/drawing/2014/main" id="{B559077C-19BF-2478-76ED-E4077B9ABB63}"/>
              </a:ext>
            </a:extLst>
          </p:cNvPr>
          <p:cNvSpPr>
            <a:spLocks noGrp="1"/>
          </p:cNvSpPr>
          <p:nvPr>
            <p:ph type="body" sz="quarter" idx="23" hasCustomPrompt="1"/>
          </p:nvPr>
        </p:nvSpPr>
        <p:spPr>
          <a:xfrm>
            <a:off x="704957" y="4614732"/>
            <a:ext cx="2036329" cy="315912"/>
          </a:xfrm>
        </p:spPr>
        <p:txBody>
          <a:bodyPr/>
          <a:lstStyle>
            <a:lvl1pPr algn="l">
              <a:defRPr sz="2000" b="1" i="0" cap="all" baseline="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8" name="Title 1">
            <a:extLst>
              <a:ext uri="{FF2B5EF4-FFF2-40B4-BE49-F238E27FC236}">
                <a16:creationId xmlns:a16="http://schemas.microsoft.com/office/drawing/2014/main" id="{335C04E5-8E09-1B63-3AD9-E6110BE42F3A}"/>
              </a:ext>
            </a:extLst>
          </p:cNvPr>
          <p:cNvSpPr>
            <a:spLocks noGrp="1"/>
          </p:cNvSpPr>
          <p:nvPr>
            <p:ph type="body" sz="quarter" idx="22" hasCustomPrompt="1"/>
          </p:nvPr>
        </p:nvSpPr>
        <p:spPr>
          <a:xfrm>
            <a:off x="704957" y="5017747"/>
            <a:ext cx="2036329" cy="417152"/>
          </a:xfrm>
        </p:spPr>
        <p:txBody>
          <a:bodyPr/>
          <a:lstStyle>
            <a:lvl1pPr algn="l">
              <a:defRPr sz="1400" b="0" i="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3" name="Photo 2">
            <a:extLst>
              <a:ext uri="{FF2B5EF4-FFF2-40B4-BE49-F238E27FC236}">
                <a16:creationId xmlns:a16="http://schemas.microsoft.com/office/drawing/2014/main" id="{381C375A-CBF9-9401-4BF6-30495BF38FF9}"/>
              </a:ext>
              <a:ext uri="{C183D7F6-B498-43B3-948B-1728B52AA6E4}">
                <adec:decorative xmlns:adec="http://schemas.microsoft.com/office/drawing/2017/decorative" val="1"/>
              </a:ext>
            </a:extLst>
          </p:cNvPr>
          <p:cNvSpPr>
            <a:spLocks noGrp="1"/>
          </p:cNvSpPr>
          <p:nvPr>
            <p:ph type="pic" sz="quarter" idx="31" hasCustomPrompt="1"/>
          </p:nvPr>
        </p:nvSpPr>
        <p:spPr>
          <a:xfrm>
            <a:off x="3620409" y="2316019"/>
            <a:ext cx="2036763" cy="2044700"/>
          </a:xfrm>
          <a:prstGeom prst="rect">
            <a:avLst/>
          </a:prstGeom>
        </p:spPr>
        <p:txBody>
          <a:bodyPr anchor="ctr"/>
          <a:lstStyle>
            <a:lvl1pPr algn="ctr">
              <a:defRPr b="0" i="0">
                <a:solidFill>
                  <a:schemeClr val="bg1"/>
                </a:solidFill>
                <a:latin typeface="Taub Sans Office" pitchFamily="2" charset="77"/>
                <a:ea typeface="Taub Sans Office" pitchFamily="2" charset="77"/>
              </a:defRPr>
            </a:lvl1pPr>
          </a:lstStyle>
          <a:p>
            <a:r>
              <a:rPr lang="es-AR" dirty="0"/>
              <a:t> </a:t>
            </a:r>
          </a:p>
        </p:txBody>
      </p:sp>
      <p:sp>
        <p:nvSpPr>
          <p:cNvPr id="12" name="Name 2">
            <a:extLst>
              <a:ext uri="{FF2B5EF4-FFF2-40B4-BE49-F238E27FC236}">
                <a16:creationId xmlns:a16="http://schemas.microsoft.com/office/drawing/2014/main" id="{C84E6156-DD76-04FE-A36F-AAF32332BD9E}"/>
              </a:ext>
            </a:extLst>
          </p:cNvPr>
          <p:cNvSpPr>
            <a:spLocks noGrp="1"/>
          </p:cNvSpPr>
          <p:nvPr>
            <p:ph type="body" sz="quarter" idx="30" hasCustomPrompt="1"/>
          </p:nvPr>
        </p:nvSpPr>
        <p:spPr>
          <a:xfrm>
            <a:off x="3592725" y="4614732"/>
            <a:ext cx="2036329" cy="315912"/>
          </a:xfrm>
        </p:spPr>
        <p:txBody>
          <a:bodyPr/>
          <a:lstStyle>
            <a:lvl1pPr algn="l">
              <a:defRPr sz="2000" b="1" i="0" cap="all" baseline="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1" name="Title 2">
            <a:extLst>
              <a:ext uri="{FF2B5EF4-FFF2-40B4-BE49-F238E27FC236}">
                <a16:creationId xmlns:a16="http://schemas.microsoft.com/office/drawing/2014/main" id="{87ECECDE-6DA8-5353-B438-02B337136C43}"/>
              </a:ext>
            </a:extLst>
          </p:cNvPr>
          <p:cNvSpPr>
            <a:spLocks noGrp="1"/>
          </p:cNvSpPr>
          <p:nvPr>
            <p:ph type="body" sz="quarter" idx="29" hasCustomPrompt="1"/>
          </p:nvPr>
        </p:nvSpPr>
        <p:spPr>
          <a:xfrm>
            <a:off x="3592725" y="5017747"/>
            <a:ext cx="2036329" cy="417152"/>
          </a:xfrm>
        </p:spPr>
        <p:txBody>
          <a:bodyPr/>
          <a:lstStyle>
            <a:lvl1pPr algn="l">
              <a:defRPr sz="1400" b="0" i="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21" name="Photo 3">
            <a:extLst>
              <a:ext uri="{FF2B5EF4-FFF2-40B4-BE49-F238E27FC236}">
                <a16:creationId xmlns:a16="http://schemas.microsoft.com/office/drawing/2014/main" id="{671E14F2-5502-5356-B1FD-5772A6DB4BFD}"/>
              </a:ext>
              <a:ext uri="{C183D7F6-B498-43B3-948B-1728B52AA6E4}">
                <adec:decorative xmlns:adec="http://schemas.microsoft.com/office/drawing/2017/decorative" val="1"/>
              </a:ext>
            </a:extLst>
          </p:cNvPr>
          <p:cNvSpPr>
            <a:spLocks noGrp="1"/>
          </p:cNvSpPr>
          <p:nvPr>
            <p:ph type="pic" sz="quarter" idx="34" hasCustomPrompt="1"/>
          </p:nvPr>
        </p:nvSpPr>
        <p:spPr>
          <a:xfrm>
            <a:off x="6536417" y="2316019"/>
            <a:ext cx="2036763" cy="2044700"/>
          </a:xfrm>
          <a:prstGeom prst="rect">
            <a:avLst/>
          </a:prstGeom>
        </p:spPr>
        <p:txBody>
          <a:bodyPr anchor="ctr"/>
          <a:lstStyle>
            <a:lvl1pPr algn="ctr">
              <a:defRPr b="0" i="0">
                <a:solidFill>
                  <a:schemeClr val="bg1"/>
                </a:solidFill>
                <a:latin typeface="Taub Sans Office" pitchFamily="2" charset="77"/>
                <a:ea typeface="Taub Sans Office" pitchFamily="2" charset="77"/>
              </a:defRPr>
            </a:lvl1pPr>
          </a:lstStyle>
          <a:p>
            <a:r>
              <a:rPr lang="es-AR" dirty="0"/>
              <a:t> </a:t>
            </a:r>
          </a:p>
        </p:txBody>
      </p:sp>
      <p:sp>
        <p:nvSpPr>
          <p:cNvPr id="20" name="Name 3">
            <a:extLst>
              <a:ext uri="{FF2B5EF4-FFF2-40B4-BE49-F238E27FC236}">
                <a16:creationId xmlns:a16="http://schemas.microsoft.com/office/drawing/2014/main" id="{A17E1952-543E-D116-39A1-A60F78184EED}"/>
              </a:ext>
            </a:extLst>
          </p:cNvPr>
          <p:cNvSpPr>
            <a:spLocks noGrp="1"/>
          </p:cNvSpPr>
          <p:nvPr>
            <p:ph type="body" sz="quarter" idx="33" hasCustomPrompt="1"/>
          </p:nvPr>
        </p:nvSpPr>
        <p:spPr>
          <a:xfrm>
            <a:off x="6522353" y="4614732"/>
            <a:ext cx="2036329" cy="315912"/>
          </a:xfrm>
        </p:spPr>
        <p:txBody>
          <a:bodyPr/>
          <a:lstStyle>
            <a:lvl1pPr algn="l">
              <a:defRPr sz="2000" b="1" i="0" cap="all" baseline="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9" name="Title 3">
            <a:extLst>
              <a:ext uri="{FF2B5EF4-FFF2-40B4-BE49-F238E27FC236}">
                <a16:creationId xmlns:a16="http://schemas.microsoft.com/office/drawing/2014/main" id="{C719278B-4C31-E822-36A9-53724A73568F}"/>
              </a:ext>
            </a:extLst>
          </p:cNvPr>
          <p:cNvSpPr>
            <a:spLocks noGrp="1"/>
          </p:cNvSpPr>
          <p:nvPr>
            <p:ph type="body" sz="quarter" idx="32" hasCustomPrompt="1"/>
          </p:nvPr>
        </p:nvSpPr>
        <p:spPr>
          <a:xfrm>
            <a:off x="6522353" y="5017747"/>
            <a:ext cx="2036329" cy="417152"/>
          </a:xfrm>
        </p:spPr>
        <p:txBody>
          <a:bodyPr/>
          <a:lstStyle>
            <a:lvl1pPr algn="l">
              <a:defRPr sz="1400" b="0" i="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24" name="Photo 4">
            <a:extLst>
              <a:ext uri="{FF2B5EF4-FFF2-40B4-BE49-F238E27FC236}">
                <a16:creationId xmlns:a16="http://schemas.microsoft.com/office/drawing/2014/main" id="{5F088145-08EE-6A5C-1D67-06B82C8F241F}"/>
              </a:ext>
              <a:ext uri="{C183D7F6-B498-43B3-948B-1728B52AA6E4}">
                <adec:decorative xmlns:adec="http://schemas.microsoft.com/office/drawing/2017/decorative" val="1"/>
              </a:ext>
            </a:extLst>
          </p:cNvPr>
          <p:cNvSpPr>
            <a:spLocks noGrp="1"/>
          </p:cNvSpPr>
          <p:nvPr>
            <p:ph type="pic" sz="quarter" idx="37" hasCustomPrompt="1"/>
          </p:nvPr>
        </p:nvSpPr>
        <p:spPr>
          <a:xfrm>
            <a:off x="9451981" y="2316019"/>
            <a:ext cx="2036763" cy="2044700"/>
          </a:xfrm>
          <a:prstGeom prst="rect">
            <a:avLst/>
          </a:prstGeom>
        </p:spPr>
        <p:txBody>
          <a:bodyPr anchor="ctr"/>
          <a:lstStyle>
            <a:lvl1pPr algn="ctr">
              <a:defRPr b="0" i="0">
                <a:solidFill>
                  <a:schemeClr val="bg1"/>
                </a:solidFill>
                <a:latin typeface="Taub Sans Office" pitchFamily="2" charset="77"/>
                <a:ea typeface="Taub Sans Office" pitchFamily="2" charset="77"/>
              </a:defRPr>
            </a:lvl1pPr>
          </a:lstStyle>
          <a:p>
            <a:r>
              <a:rPr lang="es-AR" dirty="0"/>
              <a:t> </a:t>
            </a:r>
          </a:p>
        </p:txBody>
      </p:sp>
      <p:sp>
        <p:nvSpPr>
          <p:cNvPr id="23" name="Name 4">
            <a:extLst>
              <a:ext uri="{FF2B5EF4-FFF2-40B4-BE49-F238E27FC236}">
                <a16:creationId xmlns:a16="http://schemas.microsoft.com/office/drawing/2014/main" id="{077694F4-8B5B-A094-88D9-F90794CB7415}"/>
              </a:ext>
            </a:extLst>
          </p:cNvPr>
          <p:cNvSpPr>
            <a:spLocks noGrp="1"/>
          </p:cNvSpPr>
          <p:nvPr>
            <p:ph type="body" sz="quarter" idx="36" hasCustomPrompt="1"/>
          </p:nvPr>
        </p:nvSpPr>
        <p:spPr>
          <a:xfrm>
            <a:off x="9452198" y="4614732"/>
            <a:ext cx="2036329" cy="315912"/>
          </a:xfrm>
        </p:spPr>
        <p:txBody>
          <a:bodyPr/>
          <a:lstStyle>
            <a:lvl1pPr algn="l">
              <a:defRPr sz="2000" b="1" i="0" cap="all" baseline="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22" name="Title 4">
            <a:extLst>
              <a:ext uri="{FF2B5EF4-FFF2-40B4-BE49-F238E27FC236}">
                <a16:creationId xmlns:a16="http://schemas.microsoft.com/office/drawing/2014/main" id="{F441B886-DDE9-A2C0-DACC-6ADD4774EDB8}"/>
              </a:ext>
            </a:extLst>
          </p:cNvPr>
          <p:cNvSpPr>
            <a:spLocks noGrp="1"/>
          </p:cNvSpPr>
          <p:nvPr>
            <p:ph type="body" sz="quarter" idx="35" hasCustomPrompt="1"/>
          </p:nvPr>
        </p:nvSpPr>
        <p:spPr>
          <a:xfrm>
            <a:off x="9452198" y="5017747"/>
            <a:ext cx="2036329" cy="417152"/>
          </a:xfrm>
        </p:spPr>
        <p:txBody>
          <a:bodyPr/>
          <a:lstStyle>
            <a:lvl1pPr algn="l">
              <a:defRPr sz="1400" b="0" i="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Tree>
    <p:extLst>
      <p:ext uri="{BB962C8B-B14F-4D97-AF65-F5344CB8AC3E}">
        <p14:creationId xmlns:p14="http://schemas.microsoft.com/office/powerpoint/2010/main" val="13306412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x 1 White">
    <p:bg>
      <p:bgPr>
        <a:solidFill>
          <a:schemeClr val="bg2"/>
        </a:solidFill>
        <a:effectLst/>
      </p:bgPr>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6E9CFFC3-1424-2415-CF0A-5A60B7D84273}"/>
              </a:ext>
              <a:ext uri="{C183D7F6-B498-43B3-948B-1728B52AA6E4}">
                <adec:decorative xmlns:adec="http://schemas.microsoft.com/office/drawing/2017/decorative" val="1"/>
              </a:ext>
            </a:extLst>
          </p:cNvPr>
          <p:cNvSpPr/>
          <p:nvPr userDrawn="1"/>
        </p:nvSpPr>
        <p:spPr>
          <a:xfrm>
            <a:off x="0" y="0"/>
            <a:ext cx="12193588" cy="137885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2" name="Slide title">
            <a:extLst>
              <a:ext uri="{FF2B5EF4-FFF2-40B4-BE49-F238E27FC236}">
                <a16:creationId xmlns:a16="http://schemas.microsoft.com/office/drawing/2014/main" id="{C1B8FBF8-B509-8320-8CB2-11FBB202B8C8}"/>
              </a:ext>
            </a:extLst>
          </p:cNvPr>
          <p:cNvSpPr>
            <a:spLocks noGrp="1"/>
          </p:cNvSpPr>
          <p:nvPr>
            <p:ph type="title" hasCustomPrompt="1"/>
          </p:nvPr>
        </p:nvSpPr>
        <p:spPr>
          <a:xfrm>
            <a:off x="369097" y="355502"/>
            <a:ext cx="9144000" cy="738664"/>
          </a:xfrm>
        </p:spPr>
        <p:txBody>
          <a:bodyPr/>
          <a:lstStyle>
            <a:lvl1pPr>
              <a:defRPr sz="4800" b="1" i="0">
                <a:solidFill>
                  <a:schemeClr val="bg1"/>
                </a:solidFill>
                <a:latin typeface="+mj-lt"/>
                <a:ea typeface="Taub Sans Office" pitchFamily="2" charset="77"/>
              </a:defRPr>
            </a:lvl1pPr>
          </a:lstStyle>
          <a:p>
            <a:r>
              <a:rPr lang="es-MX" dirty="0"/>
              <a:t>SPEAKERS</a:t>
            </a:r>
            <a:endParaRPr lang="es-AR" dirty="0"/>
          </a:p>
        </p:txBody>
      </p:sp>
      <p:sp>
        <p:nvSpPr>
          <p:cNvPr id="3" name="Photo">
            <a:extLst>
              <a:ext uri="{FF2B5EF4-FFF2-40B4-BE49-F238E27FC236}">
                <a16:creationId xmlns:a16="http://schemas.microsoft.com/office/drawing/2014/main" id="{59D29570-4DDF-B026-C90F-03B4D44BA606}"/>
              </a:ext>
              <a:ext uri="{C183D7F6-B498-43B3-948B-1728B52AA6E4}">
                <adec:decorative xmlns:adec="http://schemas.microsoft.com/office/drawing/2017/decorative" val="1"/>
              </a:ext>
            </a:extLst>
          </p:cNvPr>
          <p:cNvSpPr>
            <a:spLocks noGrp="1"/>
          </p:cNvSpPr>
          <p:nvPr>
            <p:ph type="pic" sz="quarter" idx="28" hasCustomPrompt="1"/>
          </p:nvPr>
        </p:nvSpPr>
        <p:spPr>
          <a:xfrm>
            <a:off x="689137" y="2302926"/>
            <a:ext cx="3132103" cy="3144309"/>
          </a:xfrm>
          <a:prstGeom prst="rect">
            <a:avLst/>
          </a:prstGeom>
        </p:spPr>
        <p:txBody>
          <a:bodyPr anchor="ctr"/>
          <a:lstStyle>
            <a:lvl1pPr algn="ctr">
              <a:defRPr b="0" i="0">
                <a:solidFill>
                  <a:schemeClr val="bg1"/>
                </a:solidFill>
                <a:latin typeface="Taub Sans Office" pitchFamily="2" charset="77"/>
                <a:ea typeface="Taub Sans Office" pitchFamily="2" charset="77"/>
              </a:defRPr>
            </a:lvl1pPr>
          </a:lstStyle>
          <a:p>
            <a:r>
              <a:rPr lang="es-AR" dirty="0"/>
              <a:t> </a:t>
            </a:r>
          </a:p>
        </p:txBody>
      </p:sp>
      <p:sp>
        <p:nvSpPr>
          <p:cNvPr id="5" name="Name">
            <a:extLst>
              <a:ext uri="{FF2B5EF4-FFF2-40B4-BE49-F238E27FC236}">
                <a16:creationId xmlns:a16="http://schemas.microsoft.com/office/drawing/2014/main" id="{91BB0A3B-D562-6D6E-9F30-6C35167D3896}"/>
              </a:ext>
            </a:extLst>
          </p:cNvPr>
          <p:cNvSpPr>
            <a:spLocks noGrp="1"/>
          </p:cNvSpPr>
          <p:nvPr>
            <p:ph type="body" sz="quarter" idx="23" hasCustomPrompt="1"/>
          </p:nvPr>
        </p:nvSpPr>
        <p:spPr>
          <a:xfrm>
            <a:off x="4809818" y="2302926"/>
            <a:ext cx="5765417" cy="315912"/>
          </a:xfrm>
        </p:spPr>
        <p:txBody>
          <a:bodyPr/>
          <a:lstStyle>
            <a:lvl1pPr algn="l">
              <a:defRPr sz="2000" b="1" i="0" cap="all" baseline="0">
                <a:solidFill>
                  <a:schemeClr val="tx2"/>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4" name="Title">
            <a:extLst>
              <a:ext uri="{FF2B5EF4-FFF2-40B4-BE49-F238E27FC236}">
                <a16:creationId xmlns:a16="http://schemas.microsoft.com/office/drawing/2014/main" id="{0A4D379F-93A2-79DE-D07E-1CB9E8203797}"/>
              </a:ext>
            </a:extLst>
          </p:cNvPr>
          <p:cNvSpPr>
            <a:spLocks noGrp="1"/>
          </p:cNvSpPr>
          <p:nvPr>
            <p:ph type="body" sz="quarter" idx="22" hasCustomPrompt="1"/>
          </p:nvPr>
        </p:nvSpPr>
        <p:spPr>
          <a:xfrm>
            <a:off x="4809818" y="2705941"/>
            <a:ext cx="5765417" cy="417152"/>
          </a:xfrm>
        </p:spPr>
        <p:txBody>
          <a:bodyPr/>
          <a:lstStyle>
            <a:lvl1pPr algn="l">
              <a:defRPr sz="1400" b="0" i="0">
                <a:solidFill>
                  <a:schemeClr val="tx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9" name="Text Placeholder 8">
            <a:extLst>
              <a:ext uri="{FF2B5EF4-FFF2-40B4-BE49-F238E27FC236}">
                <a16:creationId xmlns:a16="http://schemas.microsoft.com/office/drawing/2014/main" id="{15C4CB65-592D-B952-41EC-856CE1BBEC4F}"/>
              </a:ext>
            </a:extLst>
          </p:cNvPr>
          <p:cNvSpPr>
            <a:spLocks noGrp="1"/>
          </p:cNvSpPr>
          <p:nvPr>
            <p:ph type="body" sz="quarter" idx="30"/>
          </p:nvPr>
        </p:nvSpPr>
        <p:spPr>
          <a:xfrm>
            <a:off x="4809818" y="3262313"/>
            <a:ext cx="5765800" cy="2184400"/>
          </a:xfrm>
        </p:spPr>
        <p:txBody>
          <a:bodyPr/>
          <a:lstStyle>
            <a:lvl1pPr>
              <a:defRPr b="0" i="0">
                <a:latin typeface="+mn-lt"/>
                <a:ea typeface="Taub Sans Office" pitchFamily="2" charset="77"/>
              </a:defRPr>
            </a:lvl1pPr>
            <a:lvl2pPr>
              <a:buSzPct val="90000"/>
              <a:defRPr b="0" i="0">
                <a:latin typeface="+mn-lt"/>
                <a:ea typeface="Taub Sans Office" pitchFamily="2" charset="77"/>
              </a:defRPr>
            </a:lvl2pPr>
            <a:lvl3pPr>
              <a:buSzPct val="80000"/>
              <a:defRPr b="0" i="0">
                <a:latin typeface="+mn-lt"/>
                <a:ea typeface="Taub Sans Office" pitchFamily="2" charset="77"/>
              </a:defRPr>
            </a:lvl3pPr>
            <a:lvl4pPr>
              <a:defRPr b="0" i="0">
                <a:latin typeface="+mn-lt"/>
                <a:ea typeface="Taub Sans Office" pitchFamily="2" charset="77"/>
              </a:defRPr>
            </a:lvl4pPr>
            <a:lvl5pPr>
              <a:defRPr b="0" i="0">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Decorative">
            <a:extLst>
              <a:ext uri="{FF2B5EF4-FFF2-40B4-BE49-F238E27FC236}">
                <a16:creationId xmlns:a16="http://schemas.microsoft.com/office/drawing/2014/main" id="{85038FAC-800A-0307-441C-C70F6EA42F7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76" t="3436" r="42459"/>
          <a:stretch/>
        </p:blipFill>
        <p:spPr>
          <a:xfrm>
            <a:off x="10703083" y="0"/>
            <a:ext cx="1490505" cy="1142229"/>
          </a:xfrm>
          <a:prstGeom prst="rect">
            <a:avLst/>
          </a:prstGeom>
        </p:spPr>
      </p:pic>
    </p:spTree>
    <p:extLst>
      <p:ext uri="{BB962C8B-B14F-4D97-AF65-F5344CB8AC3E}">
        <p14:creationId xmlns:p14="http://schemas.microsoft.com/office/powerpoint/2010/main" val="29669405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x 4 White">
    <p:bg>
      <p:bgPr>
        <a:solidFill>
          <a:schemeClr val="bg2"/>
        </a:solidFill>
        <a:effectLst/>
      </p:bgPr>
    </p:bg>
    <p:spTree>
      <p:nvGrpSpPr>
        <p:cNvPr id="1" name=""/>
        <p:cNvGrpSpPr/>
        <p:nvPr/>
      </p:nvGrpSpPr>
      <p:grpSpPr>
        <a:xfrm>
          <a:off x="0" y="0"/>
          <a:ext cx="0" cy="0"/>
          <a:chOff x="0" y="0"/>
          <a:chExt cx="0" cy="0"/>
        </a:xfrm>
      </p:grpSpPr>
      <p:sp>
        <p:nvSpPr>
          <p:cNvPr id="6" name="Background">
            <a:extLst>
              <a:ext uri="{FF2B5EF4-FFF2-40B4-BE49-F238E27FC236}">
                <a16:creationId xmlns:a16="http://schemas.microsoft.com/office/drawing/2014/main" id="{B01FAEFC-D976-4AA8-0B30-91F858F16419}"/>
              </a:ext>
              <a:ext uri="{C183D7F6-B498-43B3-948B-1728B52AA6E4}">
                <adec:decorative xmlns:adec="http://schemas.microsoft.com/office/drawing/2017/decorative" val="1"/>
              </a:ext>
            </a:extLst>
          </p:cNvPr>
          <p:cNvSpPr/>
          <p:nvPr userDrawn="1"/>
        </p:nvSpPr>
        <p:spPr>
          <a:xfrm>
            <a:off x="0" y="0"/>
            <a:ext cx="12193588" cy="137885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2" name="Slide title">
            <a:extLst>
              <a:ext uri="{FF2B5EF4-FFF2-40B4-BE49-F238E27FC236}">
                <a16:creationId xmlns:a16="http://schemas.microsoft.com/office/drawing/2014/main" id="{C1B8FBF8-B509-8320-8CB2-11FBB202B8C8}"/>
              </a:ext>
            </a:extLst>
          </p:cNvPr>
          <p:cNvSpPr>
            <a:spLocks noGrp="1"/>
          </p:cNvSpPr>
          <p:nvPr>
            <p:ph type="title" hasCustomPrompt="1"/>
          </p:nvPr>
        </p:nvSpPr>
        <p:spPr>
          <a:xfrm>
            <a:off x="369097" y="355502"/>
            <a:ext cx="9144000" cy="738664"/>
          </a:xfrm>
        </p:spPr>
        <p:txBody>
          <a:bodyPr/>
          <a:lstStyle>
            <a:lvl1pPr>
              <a:defRPr sz="4800" b="1" i="0">
                <a:solidFill>
                  <a:schemeClr val="bg1"/>
                </a:solidFill>
                <a:latin typeface="+mj-lt"/>
                <a:ea typeface="Taub Sans Office" pitchFamily="2" charset="77"/>
              </a:defRPr>
            </a:lvl1pPr>
          </a:lstStyle>
          <a:p>
            <a:r>
              <a:rPr lang="es-MX" dirty="0"/>
              <a:t>SPEAKERS</a:t>
            </a:r>
            <a:endParaRPr lang="es-AR" dirty="0"/>
          </a:p>
        </p:txBody>
      </p:sp>
      <p:sp>
        <p:nvSpPr>
          <p:cNvPr id="4" name="Decorative">
            <a:extLst>
              <a:ext uri="{FF2B5EF4-FFF2-40B4-BE49-F238E27FC236}">
                <a16:creationId xmlns:a16="http://schemas.microsoft.com/office/drawing/2014/main" id="{FB42B4C7-8723-4A67-B9DF-398A35581899}"/>
              </a:ext>
              <a:ext uri="{C183D7F6-B498-43B3-948B-1728B52AA6E4}">
                <adec:decorative xmlns:adec="http://schemas.microsoft.com/office/drawing/2017/decorative" val="1"/>
              </a:ext>
            </a:extLst>
          </p:cNvPr>
          <p:cNvSpPr>
            <a:spLocks noGrp="1"/>
          </p:cNvSpPr>
          <p:nvPr>
            <p:ph type="pic" sz="quarter" idx="28" hasCustomPrompt="1"/>
          </p:nvPr>
        </p:nvSpPr>
        <p:spPr>
          <a:xfrm>
            <a:off x="689137" y="2302926"/>
            <a:ext cx="3132103" cy="3144309"/>
          </a:xfrm>
          <a:prstGeom prst="rect">
            <a:avLst/>
          </a:prstGeom>
        </p:spPr>
        <p:txBody>
          <a:bodyPr anchor="ctr"/>
          <a:lstStyle>
            <a:lvl1pPr algn="ctr">
              <a:defRPr b="0" i="0">
                <a:solidFill>
                  <a:schemeClr val="bg1"/>
                </a:solidFill>
                <a:latin typeface="Taub Sans Office" pitchFamily="2" charset="77"/>
                <a:ea typeface="Taub Sans Office" pitchFamily="2" charset="77"/>
              </a:defRPr>
            </a:lvl1pPr>
          </a:lstStyle>
          <a:p>
            <a:r>
              <a:rPr lang="es-AR" dirty="0"/>
              <a:t> </a:t>
            </a:r>
          </a:p>
        </p:txBody>
      </p:sp>
      <p:sp>
        <p:nvSpPr>
          <p:cNvPr id="13" name="Name 1">
            <a:extLst>
              <a:ext uri="{FF2B5EF4-FFF2-40B4-BE49-F238E27FC236}">
                <a16:creationId xmlns:a16="http://schemas.microsoft.com/office/drawing/2014/main" id="{1AFDD6AE-074C-639B-2F23-93F1F66FDBFC}"/>
              </a:ext>
            </a:extLst>
          </p:cNvPr>
          <p:cNvSpPr>
            <a:spLocks noGrp="1"/>
          </p:cNvSpPr>
          <p:nvPr>
            <p:ph type="body" sz="quarter" idx="30" hasCustomPrompt="1"/>
          </p:nvPr>
        </p:nvSpPr>
        <p:spPr>
          <a:xfrm>
            <a:off x="4809818" y="2302926"/>
            <a:ext cx="3024114" cy="315912"/>
          </a:xfrm>
        </p:spPr>
        <p:txBody>
          <a:bodyPr/>
          <a:lstStyle>
            <a:lvl1pPr algn="l">
              <a:defRPr sz="2000" b="1" i="0" cap="all" baseline="0">
                <a:solidFill>
                  <a:schemeClr val="tx2"/>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2" name="Title 1">
            <a:extLst>
              <a:ext uri="{FF2B5EF4-FFF2-40B4-BE49-F238E27FC236}">
                <a16:creationId xmlns:a16="http://schemas.microsoft.com/office/drawing/2014/main" id="{833456A7-3105-6A5B-F364-92012953C116}"/>
              </a:ext>
            </a:extLst>
          </p:cNvPr>
          <p:cNvSpPr>
            <a:spLocks noGrp="1"/>
          </p:cNvSpPr>
          <p:nvPr>
            <p:ph type="body" sz="quarter" idx="29" hasCustomPrompt="1"/>
          </p:nvPr>
        </p:nvSpPr>
        <p:spPr>
          <a:xfrm>
            <a:off x="4809818" y="2705941"/>
            <a:ext cx="3024114" cy="417152"/>
          </a:xfrm>
        </p:spPr>
        <p:txBody>
          <a:bodyPr/>
          <a:lstStyle>
            <a:lvl1pPr algn="l">
              <a:defRPr sz="1400" b="0" i="0">
                <a:solidFill>
                  <a:schemeClr val="tx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7" name="Name 2">
            <a:extLst>
              <a:ext uri="{FF2B5EF4-FFF2-40B4-BE49-F238E27FC236}">
                <a16:creationId xmlns:a16="http://schemas.microsoft.com/office/drawing/2014/main" id="{6B2CE3BF-61A0-8B64-1848-72CB6739D781}"/>
              </a:ext>
            </a:extLst>
          </p:cNvPr>
          <p:cNvSpPr>
            <a:spLocks noGrp="1"/>
          </p:cNvSpPr>
          <p:nvPr>
            <p:ph type="body" sz="quarter" idx="34" hasCustomPrompt="1"/>
          </p:nvPr>
        </p:nvSpPr>
        <p:spPr>
          <a:xfrm>
            <a:off x="8480337" y="2302926"/>
            <a:ext cx="3024114" cy="315912"/>
          </a:xfrm>
        </p:spPr>
        <p:txBody>
          <a:bodyPr/>
          <a:lstStyle>
            <a:lvl1pPr algn="l">
              <a:defRPr sz="2000" b="1" i="0" cap="all" baseline="0">
                <a:solidFill>
                  <a:schemeClr val="tx2"/>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6" name="Title 2">
            <a:extLst>
              <a:ext uri="{FF2B5EF4-FFF2-40B4-BE49-F238E27FC236}">
                <a16:creationId xmlns:a16="http://schemas.microsoft.com/office/drawing/2014/main" id="{16D90715-4DFC-3275-0AFB-C1C9ADAB2A19}"/>
              </a:ext>
            </a:extLst>
          </p:cNvPr>
          <p:cNvSpPr>
            <a:spLocks noGrp="1"/>
          </p:cNvSpPr>
          <p:nvPr>
            <p:ph type="body" sz="quarter" idx="33" hasCustomPrompt="1"/>
          </p:nvPr>
        </p:nvSpPr>
        <p:spPr>
          <a:xfrm>
            <a:off x="8480337" y="2705941"/>
            <a:ext cx="3024114" cy="417152"/>
          </a:xfrm>
        </p:spPr>
        <p:txBody>
          <a:bodyPr/>
          <a:lstStyle>
            <a:lvl1pPr algn="l">
              <a:defRPr sz="1400" b="0" i="0">
                <a:solidFill>
                  <a:schemeClr val="tx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7" name="Name 3">
            <a:extLst>
              <a:ext uri="{FF2B5EF4-FFF2-40B4-BE49-F238E27FC236}">
                <a16:creationId xmlns:a16="http://schemas.microsoft.com/office/drawing/2014/main" id="{CF1A858B-101E-352F-4695-29D67016A722}"/>
              </a:ext>
            </a:extLst>
          </p:cNvPr>
          <p:cNvSpPr>
            <a:spLocks noGrp="1"/>
          </p:cNvSpPr>
          <p:nvPr>
            <p:ph type="body" sz="quarter" idx="23" hasCustomPrompt="1"/>
          </p:nvPr>
        </p:nvSpPr>
        <p:spPr>
          <a:xfrm>
            <a:off x="4809818" y="3990040"/>
            <a:ext cx="3024114" cy="315912"/>
          </a:xfrm>
        </p:spPr>
        <p:txBody>
          <a:bodyPr/>
          <a:lstStyle>
            <a:lvl1pPr algn="l">
              <a:defRPr sz="2000" b="1" i="0" cap="all" baseline="0">
                <a:solidFill>
                  <a:schemeClr val="tx2"/>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5" name="Title 3">
            <a:extLst>
              <a:ext uri="{FF2B5EF4-FFF2-40B4-BE49-F238E27FC236}">
                <a16:creationId xmlns:a16="http://schemas.microsoft.com/office/drawing/2014/main" id="{100704FE-A27A-BF43-34A9-39EE4F5C2FB3}"/>
              </a:ext>
            </a:extLst>
          </p:cNvPr>
          <p:cNvSpPr>
            <a:spLocks noGrp="1"/>
          </p:cNvSpPr>
          <p:nvPr>
            <p:ph type="body" sz="quarter" idx="22" hasCustomPrompt="1"/>
          </p:nvPr>
        </p:nvSpPr>
        <p:spPr>
          <a:xfrm>
            <a:off x="4809818" y="4393055"/>
            <a:ext cx="3024114" cy="417152"/>
          </a:xfrm>
        </p:spPr>
        <p:txBody>
          <a:bodyPr/>
          <a:lstStyle>
            <a:lvl1pPr algn="l">
              <a:defRPr sz="1400" b="0" i="0">
                <a:solidFill>
                  <a:schemeClr val="tx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5" name="Name 4">
            <a:extLst>
              <a:ext uri="{FF2B5EF4-FFF2-40B4-BE49-F238E27FC236}">
                <a16:creationId xmlns:a16="http://schemas.microsoft.com/office/drawing/2014/main" id="{8920BD7A-6CE6-3EEF-FC89-1C1DB602D49A}"/>
              </a:ext>
            </a:extLst>
          </p:cNvPr>
          <p:cNvSpPr>
            <a:spLocks noGrp="1"/>
          </p:cNvSpPr>
          <p:nvPr>
            <p:ph type="body" sz="quarter" idx="32" hasCustomPrompt="1"/>
          </p:nvPr>
        </p:nvSpPr>
        <p:spPr>
          <a:xfrm>
            <a:off x="8480337" y="3990040"/>
            <a:ext cx="3024114" cy="315912"/>
          </a:xfrm>
        </p:spPr>
        <p:txBody>
          <a:bodyPr/>
          <a:lstStyle>
            <a:lvl1pPr algn="l">
              <a:defRPr sz="2000" b="1" i="0" cap="all" baseline="0">
                <a:solidFill>
                  <a:schemeClr val="tx2"/>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4" name="Title 4">
            <a:extLst>
              <a:ext uri="{FF2B5EF4-FFF2-40B4-BE49-F238E27FC236}">
                <a16:creationId xmlns:a16="http://schemas.microsoft.com/office/drawing/2014/main" id="{DF966DB9-5316-067F-9DC7-D2D3771717D2}"/>
              </a:ext>
            </a:extLst>
          </p:cNvPr>
          <p:cNvSpPr>
            <a:spLocks noGrp="1"/>
          </p:cNvSpPr>
          <p:nvPr>
            <p:ph type="body" sz="quarter" idx="31" hasCustomPrompt="1"/>
          </p:nvPr>
        </p:nvSpPr>
        <p:spPr>
          <a:xfrm>
            <a:off x="8480337" y="4393055"/>
            <a:ext cx="3024114" cy="417152"/>
          </a:xfrm>
        </p:spPr>
        <p:txBody>
          <a:bodyPr/>
          <a:lstStyle>
            <a:lvl1pPr algn="l">
              <a:defRPr sz="1400" b="0" i="0">
                <a:solidFill>
                  <a:schemeClr val="tx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pic>
        <p:nvPicPr>
          <p:cNvPr id="21" name="Decorative">
            <a:extLst>
              <a:ext uri="{FF2B5EF4-FFF2-40B4-BE49-F238E27FC236}">
                <a16:creationId xmlns:a16="http://schemas.microsoft.com/office/drawing/2014/main" id="{110EC27F-9DBC-44A8-26EF-DC22132925A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76" t="3436" r="42459"/>
          <a:stretch/>
        </p:blipFill>
        <p:spPr>
          <a:xfrm>
            <a:off x="10703083" y="0"/>
            <a:ext cx="1490505" cy="1142229"/>
          </a:xfrm>
          <a:prstGeom prst="rect">
            <a:avLst/>
          </a:prstGeom>
        </p:spPr>
      </p:pic>
    </p:spTree>
    <p:extLst>
      <p:ext uri="{BB962C8B-B14F-4D97-AF65-F5344CB8AC3E}">
        <p14:creationId xmlns:p14="http://schemas.microsoft.com/office/powerpoint/2010/main" val="6894541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x 4 Red">
    <p:bg>
      <p:bgPr>
        <a:solidFill>
          <a:schemeClr val="bg2"/>
        </a:solidFill>
        <a:effectLst/>
      </p:bgPr>
    </p:bg>
    <p:spTree>
      <p:nvGrpSpPr>
        <p:cNvPr id="1" name=""/>
        <p:cNvGrpSpPr/>
        <p:nvPr/>
      </p:nvGrpSpPr>
      <p:grpSpPr>
        <a:xfrm>
          <a:off x="0" y="0"/>
          <a:ext cx="0" cy="0"/>
          <a:chOff x="0" y="0"/>
          <a:chExt cx="0" cy="0"/>
        </a:xfrm>
      </p:grpSpPr>
      <p:pic>
        <p:nvPicPr>
          <p:cNvPr id="21" name="Decorative">
            <a:extLst>
              <a:ext uri="{FF2B5EF4-FFF2-40B4-BE49-F238E27FC236}">
                <a16:creationId xmlns:a16="http://schemas.microsoft.com/office/drawing/2014/main" id="{AE697C0B-4225-08E4-41A3-096BC559456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76" t="3436" r="42459"/>
          <a:stretch/>
        </p:blipFill>
        <p:spPr>
          <a:xfrm>
            <a:off x="10703083" y="0"/>
            <a:ext cx="1490505" cy="1142229"/>
          </a:xfrm>
          <a:prstGeom prst="rect">
            <a:avLst/>
          </a:prstGeom>
        </p:spPr>
      </p:pic>
      <p:sp>
        <p:nvSpPr>
          <p:cNvPr id="2" name="Título 1">
            <a:extLst>
              <a:ext uri="{FF2B5EF4-FFF2-40B4-BE49-F238E27FC236}">
                <a16:creationId xmlns:a16="http://schemas.microsoft.com/office/drawing/2014/main" id="{C1B8FBF8-B509-8320-8CB2-11FBB202B8C8}"/>
              </a:ext>
            </a:extLst>
          </p:cNvPr>
          <p:cNvSpPr>
            <a:spLocks noGrp="1"/>
          </p:cNvSpPr>
          <p:nvPr>
            <p:ph type="title" hasCustomPrompt="1"/>
          </p:nvPr>
        </p:nvSpPr>
        <p:spPr>
          <a:xfrm>
            <a:off x="369097" y="355502"/>
            <a:ext cx="9144000" cy="738664"/>
          </a:xfrm>
        </p:spPr>
        <p:txBody>
          <a:bodyPr/>
          <a:lstStyle>
            <a:lvl1pPr>
              <a:defRPr sz="4800" b="1" i="0">
                <a:solidFill>
                  <a:schemeClr val="tx1"/>
                </a:solidFill>
                <a:latin typeface="+mj-lt"/>
                <a:ea typeface="Taub Sans Office" pitchFamily="2" charset="77"/>
              </a:defRPr>
            </a:lvl1pPr>
          </a:lstStyle>
          <a:p>
            <a:r>
              <a:rPr lang="es-MX" dirty="0"/>
              <a:t>SPEAKERS</a:t>
            </a:r>
            <a:endParaRPr lang="es-AR" dirty="0"/>
          </a:p>
        </p:txBody>
      </p:sp>
      <p:sp>
        <p:nvSpPr>
          <p:cNvPr id="3" name="Rectángulo 2">
            <a:extLst>
              <a:ext uri="{FF2B5EF4-FFF2-40B4-BE49-F238E27FC236}">
                <a16:creationId xmlns:a16="http://schemas.microsoft.com/office/drawing/2014/main" id="{DAA9E671-F77F-6B59-8EAB-6CA45252A085}"/>
              </a:ext>
            </a:extLst>
          </p:cNvPr>
          <p:cNvSpPr/>
          <p:nvPr userDrawn="1"/>
        </p:nvSpPr>
        <p:spPr>
          <a:xfrm>
            <a:off x="1" y="1378857"/>
            <a:ext cx="12193588" cy="499244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8" name="Text Placeholder 2">
            <a:extLst>
              <a:ext uri="{FF2B5EF4-FFF2-40B4-BE49-F238E27FC236}">
                <a16:creationId xmlns:a16="http://schemas.microsoft.com/office/drawing/2014/main" id="{44BAAB58-D2BB-56CE-ADE5-3CD62B34836B}"/>
              </a:ext>
            </a:extLst>
          </p:cNvPr>
          <p:cNvSpPr>
            <a:spLocks noGrp="1"/>
          </p:cNvSpPr>
          <p:nvPr>
            <p:ph type="body" sz="quarter" idx="22" hasCustomPrompt="1"/>
          </p:nvPr>
        </p:nvSpPr>
        <p:spPr>
          <a:xfrm>
            <a:off x="4813593" y="4393055"/>
            <a:ext cx="3024114" cy="417152"/>
          </a:xfrm>
        </p:spPr>
        <p:txBody>
          <a:bodyPr/>
          <a:lstStyle>
            <a:lvl1pPr algn="l">
              <a:defRPr sz="1400" b="0" i="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9" name="Text Placeholder 1">
            <a:extLst>
              <a:ext uri="{FF2B5EF4-FFF2-40B4-BE49-F238E27FC236}">
                <a16:creationId xmlns:a16="http://schemas.microsoft.com/office/drawing/2014/main" id="{79D57F6F-080E-12B5-8D85-7A86049981E9}"/>
              </a:ext>
            </a:extLst>
          </p:cNvPr>
          <p:cNvSpPr>
            <a:spLocks noGrp="1"/>
          </p:cNvSpPr>
          <p:nvPr>
            <p:ph type="body" sz="quarter" idx="23" hasCustomPrompt="1"/>
          </p:nvPr>
        </p:nvSpPr>
        <p:spPr>
          <a:xfrm>
            <a:off x="4813593" y="3990040"/>
            <a:ext cx="3024114" cy="315912"/>
          </a:xfrm>
        </p:spPr>
        <p:txBody>
          <a:bodyPr/>
          <a:lstStyle>
            <a:lvl1pPr algn="l">
              <a:defRPr sz="2000" b="1" i="0" cap="all" baseline="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0" name="Text Placeholder 2">
            <a:extLst>
              <a:ext uri="{FF2B5EF4-FFF2-40B4-BE49-F238E27FC236}">
                <a16:creationId xmlns:a16="http://schemas.microsoft.com/office/drawing/2014/main" id="{CEA14C90-673F-2A49-0E8F-4B8044C8BE61}"/>
              </a:ext>
            </a:extLst>
          </p:cNvPr>
          <p:cNvSpPr>
            <a:spLocks noGrp="1"/>
          </p:cNvSpPr>
          <p:nvPr>
            <p:ph type="body" sz="quarter" idx="29" hasCustomPrompt="1"/>
          </p:nvPr>
        </p:nvSpPr>
        <p:spPr>
          <a:xfrm>
            <a:off x="4813593" y="2705941"/>
            <a:ext cx="3024114" cy="417152"/>
          </a:xfrm>
        </p:spPr>
        <p:txBody>
          <a:bodyPr/>
          <a:lstStyle>
            <a:lvl1pPr algn="l">
              <a:defRPr sz="1400" b="0" i="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1" name="Text Placeholder 1">
            <a:extLst>
              <a:ext uri="{FF2B5EF4-FFF2-40B4-BE49-F238E27FC236}">
                <a16:creationId xmlns:a16="http://schemas.microsoft.com/office/drawing/2014/main" id="{7F54C43C-7616-61B7-4E25-E25B511C72B8}"/>
              </a:ext>
            </a:extLst>
          </p:cNvPr>
          <p:cNvSpPr>
            <a:spLocks noGrp="1"/>
          </p:cNvSpPr>
          <p:nvPr>
            <p:ph type="body" sz="quarter" idx="30" hasCustomPrompt="1"/>
          </p:nvPr>
        </p:nvSpPr>
        <p:spPr>
          <a:xfrm>
            <a:off x="4813593" y="2302926"/>
            <a:ext cx="3024114" cy="315912"/>
          </a:xfrm>
        </p:spPr>
        <p:txBody>
          <a:bodyPr/>
          <a:lstStyle>
            <a:lvl1pPr algn="l">
              <a:defRPr sz="2000" b="1" i="0" cap="all" baseline="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3" name="Text Placeholder 2">
            <a:extLst>
              <a:ext uri="{FF2B5EF4-FFF2-40B4-BE49-F238E27FC236}">
                <a16:creationId xmlns:a16="http://schemas.microsoft.com/office/drawing/2014/main" id="{6D09CA48-9370-6A6B-803F-A17F67246A76}"/>
              </a:ext>
            </a:extLst>
          </p:cNvPr>
          <p:cNvSpPr>
            <a:spLocks noGrp="1"/>
          </p:cNvSpPr>
          <p:nvPr>
            <p:ph type="body" sz="quarter" idx="31" hasCustomPrompt="1"/>
          </p:nvPr>
        </p:nvSpPr>
        <p:spPr>
          <a:xfrm>
            <a:off x="8480337" y="4393055"/>
            <a:ext cx="3024114" cy="417152"/>
          </a:xfrm>
        </p:spPr>
        <p:txBody>
          <a:bodyPr/>
          <a:lstStyle>
            <a:lvl1pPr algn="l">
              <a:defRPr sz="1400" b="0" i="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4" name="Text Placeholder 1">
            <a:extLst>
              <a:ext uri="{FF2B5EF4-FFF2-40B4-BE49-F238E27FC236}">
                <a16:creationId xmlns:a16="http://schemas.microsoft.com/office/drawing/2014/main" id="{EDC87D74-E7EA-BDE9-F8E8-E01DBAD6EC19}"/>
              </a:ext>
            </a:extLst>
          </p:cNvPr>
          <p:cNvSpPr>
            <a:spLocks noGrp="1"/>
          </p:cNvSpPr>
          <p:nvPr>
            <p:ph type="body" sz="quarter" idx="32" hasCustomPrompt="1"/>
          </p:nvPr>
        </p:nvSpPr>
        <p:spPr>
          <a:xfrm>
            <a:off x="8480337" y="3990040"/>
            <a:ext cx="3024114" cy="315912"/>
          </a:xfrm>
        </p:spPr>
        <p:txBody>
          <a:bodyPr/>
          <a:lstStyle>
            <a:lvl1pPr algn="l">
              <a:defRPr sz="2000" b="1" i="0" cap="all" baseline="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5" name="Text Placeholder 2">
            <a:extLst>
              <a:ext uri="{FF2B5EF4-FFF2-40B4-BE49-F238E27FC236}">
                <a16:creationId xmlns:a16="http://schemas.microsoft.com/office/drawing/2014/main" id="{29FED30E-6D1F-BCF2-C2D6-69CFAEEA476E}"/>
              </a:ext>
            </a:extLst>
          </p:cNvPr>
          <p:cNvSpPr>
            <a:spLocks noGrp="1"/>
          </p:cNvSpPr>
          <p:nvPr>
            <p:ph type="body" sz="quarter" idx="33" hasCustomPrompt="1"/>
          </p:nvPr>
        </p:nvSpPr>
        <p:spPr>
          <a:xfrm>
            <a:off x="8480337" y="2705941"/>
            <a:ext cx="3024114" cy="417152"/>
          </a:xfrm>
        </p:spPr>
        <p:txBody>
          <a:bodyPr/>
          <a:lstStyle>
            <a:lvl1pPr algn="l">
              <a:defRPr sz="1400" b="0" i="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6" name="Text Placeholder 1">
            <a:extLst>
              <a:ext uri="{FF2B5EF4-FFF2-40B4-BE49-F238E27FC236}">
                <a16:creationId xmlns:a16="http://schemas.microsoft.com/office/drawing/2014/main" id="{13775D4B-E0E4-FEC0-567F-AA9A65AC065A}"/>
              </a:ext>
            </a:extLst>
          </p:cNvPr>
          <p:cNvSpPr>
            <a:spLocks noGrp="1"/>
          </p:cNvSpPr>
          <p:nvPr>
            <p:ph type="body" sz="quarter" idx="34" hasCustomPrompt="1"/>
          </p:nvPr>
        </p:nvSpPr>
        <p:spPr>
          <a:xfrm>
            <a:off x="8480337" y="2302926"/>
            <a:ext cx="3024114" cy="315912"/>
          </a:xfrm>
        </p:spPr>
        <p:txBody>
          <a:bodyPr/>
          <a:lstStyle>
            <a:lvl1pPr algn="l">
              <a:defRPr sz="2000" b="1" i="0" cap="all" baseline="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5" name="Marcador de posición de imagen 9">
            <a:extLst>
              <a:ext uri="{FF2B5EF4-FFF2-40B4-BE49-F238E27FC236}">
                <a16:creationId xmlns:a16="http://schemas.microsoft.com/office/drawing/2014/main" id="{B96C7002-1AD9-0919-A886-5FF8B841FE89}"/>
              </a:ext>
            </a:extLst>
          </p:cNvPr>
          <p:cNvSpPr>
            <a:spLocks noGrp="1"/>
          </p:cNvSpPr>
          <p:nvPr>
            <p:ph type="pic" sz="quarter" idx="28"/>
          </p:nvPr>
        </p:nvSpPr>
        <p:spPr>
          <a:xfrm>
            <a:off x="689137" y="2302926"/>
            <a:ext cx="3132103" cy="3144309"/>
          </a:xfrm>
          <a:prstGeom prst="rect">
            <a:avLst/>
          </a:prstGeom>
        </p:spPr>
        <p:txBody>
          <a:bodyPr anchor="ctr"/>
          <a:lstStyle>
            <a:lvl1pPr algn="ctr">
              <a:defRPr b="0" i="0">
                <a:solidFill>
                  <a:schemeClr val="bg1"/>
                </a:solidFill>
                <a:latin typeface="Taub Sans Office" pitchFamily="2" charset="77"/>
                <a:ea typeface="Taub Sans Office" pitchFamily="2" charset="77"/>
              </a:defRPr>
            </a:lvl1pPr>
          </a:lstStyle>
          <a:p>
            <a:endParaRPr lang="es-AR" dirty="0"/>
          </a:p>
        </p:txBody>
      </p:sp>
    </p:spTree>
    <p:extLst>
      <p:ext uri="{BB962C8B-B14F-4D97-AF65-F5344CB8AC3E}">
        <p14:creationId xmlns:p14="http://schemas.microsoft.com/office/powerpoint/2010/main" val="8678708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 Number A">
    <p:bg>
      <p:bgPr>
        <a:solidFill>
          <a:schemeClr val="bg2"/>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3EE6A8B4-F614-DF00-0412-2AE03DEE5BDB}"/>
              </a:ext>
              <a:ext uri="{C183D7F6-B498-43B3-948B-1728B52AA6E4}">
                <adec:decorative xmlns:adec="http://schemas.microsoft.com/office/drawing/2017/decorative" val="1"/>
              </a:ext>
            </a:extLst>
          </p:cNvPr>
          <p:cNvSpPr/>
          <p:nvPr userDrawn="1"/>
        </p:nvSpPr>
        <p:spPr>
          <a:xfrm>
            <a:off x="0" y="0"/>
            <a:ext cx="4076700" cy="6870498"/>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77"/>
            </a:endParaRPr>
          </a:p>
        </p:txBody>
      </p:sp>
      <p:sp>
        <p:nvSpPr>
          <p:cNvPr id="14" name="Slide title">
            <a:extLst>
              <a:ext uri="{FF2B5EF4-FFF2-40B4-BE49-F238E27FC236}">
                <a16:creationId xmlns:a16="http://schemas.microsoft.com/office/drawing/2014/main" id="{5050E584-9B20-5D0A-D33B-2D8FB18889BB}"/>
              </a:ext>
            </a:extLst>
          </p:cNvPr>
          <p:cNvSpPr>
            <a:spLocks noGrp="1"/>
          </p:cNvSpPr>
          <p:nvPr userDrawn="1">
            <p:ph type="body" sz="quarter" idx="23" hasCustomPrompt="1"/>
          </p:nvPr>
        </p:nvSpPr>
        <p:spPr>
          <a:xfrm>
            <a:off x="4666544" y="2848980"/>
            <a:ext cx="6400791" cy="653211"/>
          </a:xfrm>
        </p:spPr>
        <p:txBody>
          <a:bodyPr anchor="b"/>
          <a:lstStyle>
            <a:lvl1pPr>
              <a:lnSpc>
                <a:spcPts val="4700"/>
              </a:lnSpc>
              <a:spcAft>
                <a:spcPts val="0"/>
              </a:spcAft>
              <a:defRPr sz="4800" b="1" i="0" cap="all" baseline="0">
                <a:solidFill>
                  <a:schemeClr val="tx1"/>
                </a:solidFill>
                <a:latin typeface="+mj-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SECTION DIVIDER</a:t>
            </a:r>
          </a:p>
        </p:txBody>
      </p:sp>
      <p:sp>
        <p:nvSpPr>
          <p:cNvPr id="4" name="Subtitle">
            <a:extLst>
              <a:ext uri="{FF2B5EF4-FFF2-40B4-BE49-F238E27FC236}">
                <a16:creationId xmlns:a16="http://schemas.microsoft.com/office/drawing/2014/main" id="{12774145-2944-270A-E024-0463C1988D29}"/>
              </a:ext>
            </a:extLst>
          </p:cNvPr>
          <p:cNvSpPr>
            <a:spLocks noGrp="1"/>
          </p:cNvSpPr>
          <p:nvPr>
            <p:ph type="body" sz="quarter" idx="24" hasCustomPrompt="1"/>
          </p:nvPr>
        </p:nvSpPr>
        <p:spPr>
          <a:xfrm>
            <a:off x="4666544" y="3691972"/>
            <a:ext cx="6400791" cy="390238"/>
          </a:xfrm>
        </p:spPr>
        <p:txBody>
          <a:bodyPr anchor="b"/>
          <a:lstStyle>
            <a:lvl1pPr>
              <a:lnSpc>
                <a:spcPts val="4700"/>
              </a:lnSpc>
              <a:spcAft>
                <a:spcPts val="0"/>
              </a:spcAft>
              <a:defRPr sz="2400" b="0" i="0">
                <a:solidFill>
                  <a:schemeClr val="tx2"/>
                </a:solidFill>
                <a:latin typeface="+mj-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Section subtitle</a:t>
            </a:r>
          </a:p>
        </p:txBody>
      </p:sp>
      <p:sp>
        <p:nvSpPr>
          <p:cNvPr id="5" name="Number">
            <a:extLst>
              <a:ext uri="{FF2B5EF4-FFF2-40B4-BE49-F238E27FC236}">
                <a16:creationId xmlns:a16="http://schemas.microsoft.com/office/drawing/2014/main" id="{98F0E865-CA42-300F-D710-1D616EDFD7FE}"/>
              </a:ext>
            </a:extLst>
          </p:cNvPr>
          <p:cNvSpPr>
            <a:spLocks noGrp="1"/>
          </p:cNvSpPr>
          <p:nvPr>
            <p:ph type="body" sz="quarter" idx="25" hasCustomPrompt="1"/>
          </p:nvPr>
        </p:nvSpPr>
        <p:spPr>
          <a:xfrm>
            <a:off x="965173" y="3646816"/>
            <a:ext cx="2387628" cy="653211"/>
          </a:xfrm>
        </p:spPr>
        <p:txBody>
          <a:bodyPr anchor="b"/>
          <a:lstStyle>
            <a:lvl1pPr algn="r">
              <a:lnSpc>
                <a:spcPts val="4700"/>
              </a:lnSpc>
              <a:spcAft>
                <a:spcPts val="0"/>
              </a:spcAft>
              <a:defRPr sz="12000" b="1" i="0">
                <a:solidFill>
                  <a:schemeClr val="bg1"/>
                </a:solidFill>
                <a:latin typeface="+mj-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01</a:t>
            </a:r>
          </a:p>
        </p:txBody>
      </p:sp>
      <p:sp>
        <p:nvSpPr>
          <p:cNvPr id="6" name="Copyright">
            <a:extLst>
              <a:ext uri="{FF2B5EF4-FFF2-40B4-BE49-F238E27FC236}">
                <a16:creationId xmlns:a16="http://schemas.microsoft.com/office/drawing/2014/main" id="{06FDB6BB-628F-559B-A1EF-46EDBCB09D92}"/>
              </a:ext>
              <a:ext uri="{C183D7F6-B498-43B3-948B-1728B52AA6E4}">
                <adec:decorative xmlns:adec="http://schemas.microsoft.com/office/drawing/2017/decorative" val="1"/>
              </a:ext>
            </a:extLst>
          </p:cNvPr>
          <p:cNvSpPr txBox="1"/>
          <p:nvPr userDrawn="1"/>
        </p:nvSpPr>
        <p:spPr>
          <a:xfrm>
            <a:off x="369132" y="6554384"/>
            <a:ext cx="1227900"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defRPr>
                <a:solidFill>
                  <a:srgbClr val="FFFFFF"/>
                </a:solidFill>
              </a:defRPr>
            </a:lvl1pPr>
          </a:lstStyle>
          <a:p>
            <a:r>
              <a:rPr lang="en-US" sz="800" b="0" i="0" dirty="0">
                <a:solidFill>
                  <a:schemeClr val="bg1"/>
                </a:solidFill>
                <a:latin typeface="+mn-lt"/>
                <a:ea typeface="Taub Sans Office" pitchFamily="2" charset="77"/>
              </a:rPr>
              <a:t>Copyright © 2025 ADP, Inc. </a:t>
            </a:r>
          </a:p>
        </p:txBody>
      </p:sp>
      <p:sp>
        <p:nvSpPr>
          <p:cNvPr id="3" name="Page number">
            <a:extLst>
              <a:ext uri="{FF2B5EF4-FFF2-40B4-BE49-F238E27FC236}">
                <a16:creationId xmlns:a16="http://schemas.microsoft.com/office/drawing/2014/main" id="{A3D92056-1A58-0FB2-7E3D-2EB33F12E432}"/>
              </a:ext>
              <a:ext uri="{C183D7F6-B498-43B3-948B-1728B52AA6E4}">
                <adec:decorative xmlns:adec="http://schemas.microsoft.com/office/drawing/2017/decorative" val="1"/>
              </a:ext>
            </a:extLst>
          </p:cNvPr>
          <p:cNvSpPr txBox="1">
            <a:spLocks/>
          </p:cNvSpPr>
          <p:nvPr userDrawn="1"/>
        </p:nvSpPr>
        <p:spPr>
          <a:xfrm>
            <a:off x="10679887" y="6554384"/>
            <a:ext cx="126638"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b="0" i="0" smtClean="0">
                <a:solidFill>
                  <a:schemeClr val="tx1"/>
                </a:solidFill>
                <a:latin typeface="Taub Sans Office" pitchFamily="2" charset="77"/>
                <a:ea typeface="Taub Sans Office" pitchFamily="2" charset="0"/>
              </a:rPr>
              <a:pPr/>
              <a:t>‹Nº›</a:t>
            </a:fld>
            <a:endParaRPr lang="en-US" sz="800" b="0" i="0" dirty="0">
              <a:solidFill>
                <a:schemeClr val="tx1"/>
              </a:solidFill>
              <a:latin typeface="Taub Sans Office" pitchFamily="2" charset="77"/>
              <a:ea typeface="Taub Sans Office" pitchFamily="2" charset="0"/>
            </a:endParaRPr>
          </a:p>
        </p:txBody>
      </p:sp>
      <p:sp>
        <p:nvSpPr>
          <p:cNvPr id="8" name="Rectangle 7">
            <a:extLst>
              <a:ext uri="{FF2B5EF4-FFF2-40B4-BE49-F238E27FC236}">
                <a16:creationId xmlns:a16="http://schemas.microsoft.com/office/drawing/2014/main" id="{DCDA4D7D-8B8E-3C01-6BD5-85494CBE76B8}"/>
              </a:ext>
            </a:extLst>
          </p:cNvPr>
          <p:cNvSpPr>
            <a:spLocks noGrp="1" noRot="1" noMove="1" noResize="1" noEditPoints="1" noAdjustHandles="1" noChangeArrowheads="1" noChangeShapeType="1"/>
          </p:cNvSpPr>
          <p:nvPr userDrawn="1"/>
        </p:nvSpPr>
        <p:spPr>
          <a:xfrm>
            <a:off x="10489324" y="6369269"/>
            <a:ext cx="578011" cy="488731"/>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dirty="0">
              <a:latin typeface="Taub Sans Office" pitchFamily="2" charset="77"/>
              <a:ea typeface="Taub Sans Office" pitchFamily="2" charset="0"/>
            </a:endParaRPr>
          </a:p>
        </p:txBody>
      </p:sp>
    </p:spTree>
    <p:extLst>
      <p:ext uri="{BB962C8B-B14F-4D97-AF65-F5344CB8AC3E}">
        <p14:creationId xmlns:p14="http://schemas.microsoft.com/office/powerpoint/2010/main" val="17579937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ider | Numbeer B">
    <p:bg>
      <p:bgPr>
        <a:solidFill>
          <a:srgbClr val="F2F3F3"/>
        </a:solidFill>
        <a:effectLst/>
      </p:bgPr>
    </p:bg>
    <p:spTree>
      <p:nvGrpSpPr>
        <p:cNvPr id="1" name=""/>
        <p:cNvGrpSpPr/>
        <p:nvPr/>
      </p:nvGrpSpPr>
      <p:grpSpPr>
        <a:xfrm>
          <a:off x="0" y="0"/>
          <a:ext cx="0" cy="0"/>
          <a:chOff x="0" y="0"/>
          <a:chExt cx="0" cy="0"/>
        </a:xfrm>
      </p:grpSpPr>
      <p:sp>
        <p:nvSpPr>
          <p:cNvPr id="18" name="White background">
            <a:extLst>
              <a:ext uri="{FF2B5EF4-FFF2-40B4-BE49-F238E27FC236}">
                <a16:creationId xmlns:a16="http://schemas.microsoft.com/office/drawing/2014/main" id="{16BB3D75-6D56-6310-36DC-EAD3F0E8BEE9}"/>
              </a:ext>
              <a:ext uri="{C183D7F6-B498-43B3-948B-1728B52AA6E4}">
                <adec:decorative xmlns:adec="http://schemas.microsoft.com/office/drawing/2017/decorative" val="1"/>
              </a:ext>
            </a:extLst>
          </p:cNvPr>
          <p:cNvSpPr/>
          <p:nvPr userDrawn="1"/>
        </p:nvSpPr>
        <p:spPr>
          <a:xfrm>
            <a:off x="0" y="0"/>
            <a:ext cx="2782957" cy="246490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23" rtl="0" eaLnBrk="1" fontAlgn="auto" latinLnBrk="0" hangingPunct="1">
              <a:lnSpc>
                <a:spcPct val="100000"/>
              </a:lnSpc>
              <a:spcBef>
                <a:spcPts val="0"/>
              </a:spcBef>
              <a:spcAft>
                <a:spcPts val="1200"/>
              </a:spcAft>
              <a:buClrTx/>
              <a:buSzTx/>
              <a:buFontTx/>
              <a:buNone/>
              <a:tabLst/>
              <a:defRPr/>
            </a:pPr>
            <a:endParaRPr kumimoji="0" lang="es-AR" sz="1200" b="0" i="0" u="none" strike="noStrike" kern="1200" cap="none" spc="0" normalizeH="0" baseline="0" noProof="0" dirty="0">
              <a:ln>
                <a:noFill/>
              </a:ln>
              <a:solidFill>
                <a:srgbClr val="222222"/>
              </a:solidFill>
              <a:effectLst/>
              <a:uLnTx/>
              <a:uFillTx/>
              <a:latin typeface="Taub Sans Office" pitchFamily="2" charset="77"/>
              <a:ea typeface="Taub Sans Office" pitchFamily="2" charset="0"/>
            </a:endParaRPr>
          </a:p>
        </p:txBody>
      </p:sp>
      <p:sp>
        <p:nvSpPr>
          <p:cNvPr id="9" name="Red background">
            <a:extLst>
              <a:ext uri="{FF2B5EF4-FFF2-40B4-BE49-F238E27FC236}">
                <a16:creationId xmlns:a16="http://schemas.microsoft.com/office/drawing/2014/main" id="{EBBFC957-7FE6-6FAF-FC47-B97FAD0A7DF4}"/>
              </a:ext>
              <a:ext uri="{C183D7F6-B498-43B3-948B-1728B52AA6E4}">
                <adec:decorative xmlns:adec="http://schemas.microsoft.com/office/drawing/2017/decorative" val="1"/>
              </a:ext>
            </a:extLst>
          </p:cNvPr>
          <p:cNvSpPr/>
          <p:nvPr userDrawn="1"/>
        </p:nvSpPr>
        <p:spPr>
          <a:xfrm flipV="1">
            <a:off x="0" y="2461885"/>
            <a:ext cx="12193588" cy="392491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4" name="Title">
            <a:extLst>
              <a:ext uri="{FF2B5EF4-FFF2-40B4-BE49-F238E27FC236}">
                <a16:creationId xmlns:a16="http://schemas.microsoft.com/office/drawing/2014/main" id="{F93BD172-B345-B450-5D93-650BA4423FB5}"/>
              </a:ext>
            </a:extLst>
          </p:cNvPr>
          <p:cNvSpPr>
            <a:spLocks noGrp="1"/>
          </p:cNvSpPr>
          <p:nvPr>
            <p:ph type="body" sz="quarter" idx="28" hasCustomPrompt="1"/>
          </p:nvPr>
        </p:nvSpPr>
        <p:spPr>
          <a:xfrm>
            <a:off x="559594" y="3762296"/>
            <a:ext cx="11074400" cy="923330"/>
          </a:xfrm>
        </p:spPr>
        <p:txBody>
          <a:bodyPr anchor="b">
            <a:spAutoFit/>
          </a:bodyPr>
          <a:lstStyle>
            <a:lvl1pPr>
              <a:lnSpc>
                <a:spcPct val="100000"/>
              </a:lnSpc>
              <a:spcAft>
                <a:spcPts val="0"/>
              </a:spcAft>
              <a:defRPr sz="6000" b="1" i="0" cap="all" baseline="0">
                <a:solidFill>
                  <a:schemeClr val="bg1"/>
                </a:solidFill>
                <a:latin typeface="+mj-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SECTION DIVIDER</a:t>
            </a:r>
          </a:p>
        </p:txBody>
      </p:sp>
      <p:sp>
        <p:nvSpPr>
          <p:cNvPr id="5" name="Subtitle">
            <a:extLst>
              <a:ext uri="{FF2B5EF4-FFF2-40B4-BE49-F238E27FC236}">
                <a16:creationId xmlns:a16="http://schemas.microsoft.com/office/drawing/2014/main" id="{585434FC-D84A-2A7E-A5BA-529D352387AA}"/>
              </a:ext>
            </a:extLst>
          </p:cNvPr>
          <p:cNvSpPr>
            <a:spLocks noGrp="1"/>
          </p:cNvSpPr>
          <p:nvPr>
            <p:ph type="body" sz="quarter" idx="29" hasCustomPrompt="1"/>
          </p:nvPr>
        </p:nvSpPr>
        <p:spPr>
          <a:xfrm>
            <a:off x="559594" y="4935381"/>
            <a:ext cx="6399213" cy="252413"/>
          </a:xfrm>
        </p:spPr>
        <p:txBody>
          <a:bodyPr anchor="ctr"/>
          <a:lstStyle>
            <a:lvl1pPr>
              <a:defRPr sz="2400" b="0" i="0">
                <a:solidFill>
                  <a:schemeClr val="bg1"/>
                </a:solidFill>
                <a:latin typeface="+mj-lt"/>
                <a:ea typeface="Taub Sans Office" pitchFamily="2" charset="77"/>
              </a:defRPr>
            </a:lvl1pPr>
            <a:lvl2pPr marL="0" indent="0">
              <a:buNone/>
              <a:defRPr/>
            </a:lvl2pPr>
          </a:lstStyle>
          <a:p>
            <a:pPr lvl="0"/>
            <a:r>
              <a:rPr lang="en-US" dirty="0"/>
              <a:t>Section subtitle</a:t>
            </a:r>
          </a:p>
        </p:txBody>
      </p:sp>
      <p:sp>
        <p:nvSpPr>
          <p:cNvPr id="6" name="Decorative">
            <a:extLst>
              <a:ext uri="{FF2B5EF4-FFF2-40B4-BE49-F238E27FC236}">
                <a16:creationId xmlns:a16="http://schemas.microsoft.com/office/drawing/2014/main" id="{5D0F0995-FF98-978F-60E8-D1A8759AF29A}"/>
              </a:ext>
              <a:ext uri="{C183D7F6-B498-43B3-948B-1728B52AA6E4}">
                <adec:decorative xmlns:adec="http://schemas.microsoft.com/office/drawing/2017/decorative" val="1"/>
              </a:ext>
            </a:extLst>
          </p:cNvPr>
          <p:cNvSpPr>
            <a:spLocks noGrp="1"/>
          </p:cNvSpPr>
          <p:nvPr>
            <p:ph type="body" sz="quarter" idx="27" hasCustomPrompt="1"/>
          </p:nvPr>
        </p:nvSpPr>
        <p:spPr>
          <a:xfrm>
            <a:off x="559594" y="2099202"/>
            <a:ext cx="2423450" cy="653211"/>
          </a:xfrm>
        </p:spPr>
        <p:txBody>
          <a:bodyPr anchor="b"/>
          <a:lstStyle>
            <a:lvl1pPr>
              <a:lnSpc>
                <a:spcPts val="4700"/>
              </a:lnSpc>
              <a:spcAft>
                <a:spcPts val="0"/>
              </a:spcAft>
              <a:defRPr sz="11000" b="1" i="0">
                <a:solidFill>
                  <a:schemeClr val="tx1"/>
                </a:solidFill>
                <a:latin typeface="+mj-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01</a:t>
            </a:r>
          </a:p>
        </p:txBody>
      </p:sp>
    </p:spTree>
    <p:extLst>
      <p:ext uri="{BB962C8B-B14F-4D97-AF65-F5344CB8AC3E}">
        <p14:creationId xmlns:p14="http://schemas.microsoft.com/office/powerpoint/2010/main" val="18653798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ubtitle | Two column">
    <p:bg>
      <p:bgPr>
        <a:solidFill>
          <a:schemeClr val="bg2"/>
        </a:solidFill>
        <a:effectLst/>
      </p:bgPr>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0058400" cy="576000"/>
          </a:xfrm>
        </p:spPr>
        <p:txBody>
          <a:bodyPr/>
          <a:lstStyle>
            <a:lvl1pPr>
              <a:defRPr b="1" i="0">
                <a:solidFill>
                  <a:schemeClr val="tx1"/>
                </a:solidFill>
                <a:latin typeface="+mj-lt"/>
                <a:ea typeface="Taub Sans Office"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0058400" cy="328295"/>
          </a:xfrm>
          <a:prstGeom prst="rect">
            <a:avLst/>
          </a:prstGeom>
        </p:spPr>
        <p:txBody>
          <a:bodyPr/>
          <a:lstStyle>
            <a:lvl1pPr>
              <a:defRPr sz="2000" b="0" i="0">
                <a:solidFill>
                  <a:schemeClr val="tx2"/>
                </a:solidFill>
                <a:latin typeface="+mj-lt"/>
                <a:ea typeface="Taub Sans Office" pitchFamily="2" charset="77"/>
              </a:defRPr>
            </a:lvl1pPr>
            <a:lvl4pPr>
              <a:defRPr/>
            </a:lvl4pPr>
          </a:lstStyle>
          <a:p>
            <a:pPr lvl="0"/>
            <a:r>
              <a:rPr lang="en-US" dirty="0"/>
              <a:t>Subtitle in sentence case, 20-pt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609344"/>
            <a:ext cx="4977603" cy="648180"/>
          </a:xfrm>
        </p:spPr>
        <p:txBody>
          <a:bodyPr/>
          <a:lstStyle>
            <a:lvl1pPr>
              <a:defRPr sz="2000" b="1" i="0" cap="all" baseline="0">
                <a:solidFill>
                  <a:schemeClr val="tx2"/>
                </a:solidFill>
                <a:latin typeface="+mj-lt"/>
                <a:ea typeface="Taub Sans Office" pitchFamily="2" charset="77"/>
              </a:defRPr>
            </a:lvl1pPr>
          </a:lstStyle>
          <a:p>
            <a:pPr lvl="0"/>
            <a:r>
              <a:rPr lang="en-US" dirty="0"/>
              <a:t>CLICK TO EDIT MASTER TEXT STYLES</a:t>
            </a:r>
          </a:p>
        </p:txBody>
      </p:sp>
      <p:sp>
        <p:nvSpPr>
          <p:cNvPr id="17" name="Text">
            <a:extLst>
              <a:ext uri="{FF2B5EF4-FFF2-40B4-BE49-F238E27FC236}">
                <a16:creationId xmlns:a16="http://schemas.microsoft.com/office/drawing/2014/main" id="{3506C00D-2EC2-CD36-9C0B-23CAD30956C6}"/>
              </a:ext>
            </a:extLst>
          </p:cNvPr>
          <p:cNvSpPr>
            <a:spLocks noGrp="1"/>
          </p:cNvSpPr>
          <p:nvPr>
            <p:ph type="body" sz="quarter" idx="13" hasCustomPrompt="1"/>
          </p:nvPr>
        </p:nvSpPr>
        <p:spPr>
          <a:xfrm>
            <a:off x="369097" y="2259013"/>
            <a:ext cx="4977603" cy="3725862"/>
          </a:xfrm>
        </p:spPr>
        <p:txBody>
          <a:bodyPr/>
          <a:lstStyle>
            <a:lvl1pPr>
              <a:defRPr b="0" i="0">
                <a:solidFill>
                  <a:schemeClr val="tx1"/>
                </a:solidFill>
                <a:latin typeface="+mn-lt"/>
                <a:ea typeface="Taub Sans Office" pitchFamily="2" charset="77"/>
              </a:defRPr>
            </a:lvl1pPr>
            <a:lvl2pPr>
              <a:buSzPct val="90000"/>
              <a:defRPr b="0" i="0">
                <a:solidFill>
                  <a:schemeClr val="tx1"/>
                </a:solidFill>
                <a:latin typeface="+mn-lt"/>
                <a:ea typeface="Taub Sans Office" pitchFamily="2" charset="77"/>
              </a:defRPr>
            </a:lvl2pPr>
            <a:lvl3pPr>
              <a:buSzPct val="80000"/>
              <a:defRPr b="0" i="0">
                <a:solidFill>
                  <a:schemeClr val="tx1"/>
                </a:solidFill>
                <a:latin typeface="+mn-lt"/>
                <a:ea typeface="Taub Sans Office" pitchFamily="2" charset="77"/>
              </a:defRPr>
            </a:lvl3pPr>
            <a:lvl4pPr>
              <a:defRPr b="0" i="0">
                <a:solidFill>
                  <a:schemeClr val="tx1"/>
                </a:solidFill>
                <a:latin typeface="+mn-lt"/>
                <a:ea typeface="Taub Sans Office" pitchFamily="2" charset="77"/>
              </a:defRPr>
            </a:lvl4pPr>
            <a:lvl5pPr>
              <a:defRPr b="0" i="0">
                <a:solidFill>
                  <a:schemeClr val="tx1"/>
                </a:solidFill>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H1">
            <a:extLst>
              <a:ext uri="{FF2B5EF4-FFF2-40B4-BE49-F238E27FC236}">
                <a16:creationId xmlns:a16="http://schemas.microsoft.com/office/drawing/2014/main" id="{4F253C88-F5E2-7F35-5E3E-020A581F5E1B}"/>
              </a:ext>
            </a:extLst>
          </p:cNvPr>
          <p:cNvSpPr>
            <a:spLocks noGrp="1"/>
          </p:cNvSpPr>
          <p:nvPr>
            <p:ph type="body" sz="quarter" idx="18" hasCustomPrompt="1"/>
          </p:nvPr>
        </p:nvSpPr>
        <p:spPr>
          <a:xfrm>
            <a:off x="6846097" y="1609344"/>
            <a:ext cx="4977603" cy="648180"/>
          </a:xfrm>
        </p:spPr>
        <p:txBody>
          <a:bodyPr/>
          <a:lstStyle>
            <a:lvl1pPr>
              <a:defRPr sz="2000" b="1" i="0" cap="all" baseline="0">
                <a:solidFill>
                  <a:schemeClr val="tx2"/>
                </a:solidFill>
                <a:latin typeface="+mj-lt"/>
                <a:ea typeface="Taub Sans Office" pitchFamily="2" charset="77"/>
              </a:defRPr>
            </a:lvl1pPr>
          </a:lstStyle>
          <a:p>
            <a:pPr lvl="0"/>
            <a:r>
              <a:rPr lang="en-US" dirty="0"/>
              <a:t>CLICK TO EDIT MASTER TEXT STYLES</a:t>
            </a:r>
          </a:p>
        </p:txBody>
      </p:sp>
      <p:sp>
        <p:nvSpPr>
          <p:cNvPr id="5" name="Text">
            <a:extLst>
              <a:ext uri="{FF2B5EF4-FFF2-40B4-BE49-F238E27FC236}">
                <a16:creationId xmlns:a16="http://schemas.microsoft.com/office/drawing/2014/main" id="{9DEA1DAD-5392-F3C0-F1F5-08D0C76B3E25}"/>
              </a:ext>
            </a:extLst>
          </p:cNvPr>
          <p:cNvSpPr>
            <a:spLocks noGrp="1"/>
          </p:cNvSpPr>
          <p:nvPr>
            <p:ph type="body" sz="quarter" idx="17" hasCustomPrompt="1"/>
          </p:nvPr>
        </p:nvSpPr>
        <p:spPr>
          <a:xfrm>
            <a:off x="6846097" y="2259013"/>
            <a:ext cx="4977603" cy="3725862"/>
          </a:xfrm>
        </p:spPr>
        <p:txBody>
          <a:bodyPr/>
          <a:lstStyle>
            <a:lvl1pPr>
              <a:defRPr b="0" i="0">
                <a:solidFill>
                  <a:schemeClr val="tx1"/>
                </a:solidFill>
                <a:latin typeface="+mn-lt"/>
                <a:ea typeface="Taub Sans Office" pitchFamily="2" charset="77"/>
              </a:defRPr>
            </a:lvl1pPr>
            <a:lvl2pPr>
              <a:buSzPct val="90000"/>
              <a:defRPr b="0" i="0">
                <a:solidFill>
                  <a:schemeClr val="tx1"/>
                </a:solidFill>
                <a:latin typeface="+mn-lt"/>
                <a:ea typeface="Taub Sans Office" pitchFamily="2" charset="77"/>
              </a:defRPr>
            </a:lvl2pPr>
            <a:lvl3pPr>
              <a:buSzPct val="80000"/>
              <a:defRPr b="0" i="0">
                <a:solidFill>
                  <a:schemeClr val="tx1"/>
                </a:solidFill>
                <a:latin typeface="+mn-lt"/>
                <a:ea typeface="Taub Sans Office" pitchFamily="2" charset="77"/>
              </a:defRPr>
            </a:lvl3pPr>
            <a:lvl4pPr>
              <a:defRPr b="0" i="0">
                <a:solidFill>
                  <a:schemeClr val="tx1"/>
                </a:solidFill>
                <a:latin typeface="+mn-lt"/>
                <a:ea typeface="Taub Sans Office" pitchFamily="2" charset="77"/>
              </a:defRPr>
            </a:lvl4pPr>
            <a:lvl5pPr>
              <a:defRPr b="0" i="0">
                <a:solidFill>
                  <a:schemeClr val="tx1"/>
                </a:solidFill>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17489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ubtitle | Three columns">
    <p:bg>
      <p:bgPr>
        <a:solidFill>
          <a:schemeClr val="bg2"/>
        </a:solidFill>
        <a:effectLst/>
      </p:bgPr>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0058400" cy="576000"/>
          </a:xfrm>
        </p:spPr>
        <p:txBody>
          <a:bodyPr/>
          <a:lstStyle>
            <a:lvl1pPr>
              <a:defRPr b="1" i="0">
                <a:solidFill>
                  <a:schemeClr val="tx1"/>
                </a:solidFill>
                <a:latin typeface="+mj-lt"/>
                <a:ea typeface="Taub Sans Office"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0058400" cy="328295"/>
          </a:xfrm>
          <a:prstGeom prst="rect">
            <a:avLst/>
          </a:prstGeom>
        </p:spPr>
        <p:txBody>
          <a:bodyPr/>
          <a:lstStyle>
            <a:lvl1pPr>
              <a:defRPr sz="2000" b="0" i="0">
                <a:solidFill>
                  <a:schemeClr val="tx2"/>
                </a:solidFill>
                <a:latin typeface="+mj-lt"/>
                <a:ea typeface="Taub Sans Office" pitchFamily="2" charset="77"/>
              </a:defRPr>
            </a:lvl1pPr>
            <a:lvl4pPr>
              <a:defRPr/>
            </a:lvl4pPr>
          </a:lstStyle>
          <a:p>
            <a:pPr lvl="0"/>
            <a:r>
              <a:rPr lang="en-US" dirty="0"/>
              <a:t>Subtitle in sentence case, 20-pt</a:t>
            </a:r>
          </a:p>
        </p:txBody>
      </p:sp>
      <p:sp>
        <p:nvSpPr>
          <p:cNvPr id="9" name="H1">
            <a:extLst>
              <a:ext uri="{FF2B5EF4-FFF2-40B4-BE49-F238E27FC236}">
                <a16:creationId xmlns:a16="http://schemas.microsoft.com/office/drawing/2014/main" id="{365BE915-CD2D-46B2-7962-E77A73AE3B58}"/>
              </a:ext>
            </a:extLst>
          </p:cNvPr>
          <p:cNvSpPr>
            <a:spLocks noGrp="1"/>
          </p:cNvSpPr>
          <p:nvPr>
            <p:ph type="body" sz="quarter" idx="14" hasCustomPrompt="1"/>
          </p:nvPr>
        </p:nvSpPr>
        <p:spPr>
          <a:xfrm>
            <a:off x="369095" y="1609344"/>
            <a:ext cx="3338096" cy="648180"/>
          </a:xfrm>
        </p:spPr>
        <p:txBody>
          <a:bodyPr/>
          <a:lstStyle>
            <a:lvl1pPr>
              <a:defRPr sz="2000" b="1" i="0" cap="all" baseline="0">
                <a:solidFill>
                  <a:schemeClr val="tx2"/>
                </a:solidFill>
                <a:latin typeface="+mj-lt"/>
                <a:ea typeface="Taub Sans Office" pitchFamily="2" charset="77"/>
              </a:defRPr>
            </a:lvl1pPr>
          </a:lstStyle>
          <a:p>
            <a:pPr lvl="0"/>
            <a:r>
              <a:rPr lang="en-US" dirty="0"/>
              <a:t>CLICK TO EDIT MASTER TEXT</a:t>
            </a:r>
          </a:p>
        </p:txBody>
      </p:sp>
      <p:sp>
        <p:nvSpPr>
          <p:cNvPr id="6" name="H1">
            <a:extLst>
              <a:ext uri="{FF2B5EF4-FFF2-40B4-BE49-F238E27FC236}">
                <a16:creationId xmlns:a16="http://schemas.microsoft.com/office/drawing/2014/main" id="{8F88C33B-ECF2-988C-8E75-CC39190DAC8D}"/>
              </a:ext>
            </a:extLst>
          </p:cNvPr>
          <p:cNvSpPr>
            <a:spLocks noGrp="1"/>
          </p:cNvSpPr>
          <p:nvPr>
            <p:ph type="body" sz="quarter" idx="17" hasCustomPrompt="1"/>
          </p:nvPr>
        </p:nvSpPr>
        <p:spPr>
          <a:xfrm>
            <a:off x="4427349" y="1609344"/>
            <a:ext cx="3338096" cy="648180"/>
          </a:xfrm>
        </p:spPr>
        <p:txBody>
          <a:bodyPr/>
          <a:lstStyle>
            <a:lvl1pPr>
              <a:defRPr sz="2000" b="1" i="0" cap="all" baseline="0">
                <a:solidFill>
                  <a:schemeClr val="tx2"/>
                </a:solidFill>
                <a:latin typeface="+mj-lt"/>
                <a:ea typeface="Taub Sans Office" pitchFamily="2" charset="77"/>
              </a:defRPr>
            </a:lvl1pPr>
          </a:lstStyle>
          <a:p>
            <a:pPr lvl="0"/>
            <a:r>
              <a:rPr lang="en-US" dirty="0"/>
              <a:t>CLICK TO EDIT MASTER TEXT</a:t>
            </a:r>
          </a:p>
        </p:txBody>
      </p:sp>
      <p:sp>
        <p:nvSpPr>
          <p:cNvPr id="4" name="H1">
            <a:extLst>
              <a:ext uri="{FF2B5EF4-FFF2-40B4-BE49-F238E27FC236}">
                <a16:creationId xmlns:a16="http://schemas.microsoft.com/office/drawing/2014/main" id="{29AE37CA-A1F1-31F1-BFC0-B3104AFEF1C6}"/>
              </a:ext>
            </a:extLst>
          </p:cNvPr>
          <p:cNvSpPr>
            <a:spLocks noGrp="1"/>
          </p:cNvSpPr>
          <p:nvPr>
            <p:ph type="body" sz="quarter" idx="19" hasCustomPrompt="1"/>
          </p:nvPr>
        </p:nvSpPr>
        <p:spPr>
          <a:xfrm>
            <a:off x="8485602" y="1609344"/>
            <a:ext cx="3338096" cy="648180"/>
          </a:xfrm>
        </p:spPr>
        <p:txBody>
          <a:bodyPr/>
          <a:lstStyle>
            <a:lvl1pPr>
              <a:defRPr sz="2000" b="1" i="0" cap="all" baseline="0">
                <a:solidFill>
                  <a:schemeClr val="tx2"/>
                </a:solidFill>
                <a:latin typeface="+mj-lt"/>
                <a:ea typeface="Taub Sans Office" pitchFamily="2" charset="77"/>
              </a:defRPr>
            </a:lvl1pPr>
          </a:lstStyle>
          <a:p>
            <a:pPr lvl="0"/>
            <a:r>
              <a:rPr lang="en-US" dirty="0"/>
              <a:t>CLICK TO EDIT MASTER TEXT</a:t>
            </a:r>
          </a:p>
        </p:txBody>
      </p:sp>
      <p:sp>
        <p:nvSpPr>
          <p:cNvPr id="12" name="Text Placeholder 11">
            <a:extLst>
              <a:ext uri="{FF2B5EF4-FFF2-40B4-BE49-F238E27FC236}">
                <a16:creationId xmlns:a16="http://schemas.microsoft.com/office/drawing/2014/main" id="{B4FC8352-98B1-19B7-91E1-89A0CD8A4302}"/>
              </a:ext>
            </a:extLst>
          </p:cNvPr>
          <p:cNvSpPr>
            <a:spLocks noGrp="1"/>
          </p:cNvSpPr>
          <p:nvPr>
            <p:ph type="body" sz="quarter" idx="20"/>
          </p:nvPr>
        </p:nvSpPr>
        <p:spPr>
          <a:xfrm>
            <a:off x="370266" y="2257425"/>
            <a:ext cx="3336925" cy="3879850"/>
          </a:xfrm>
        </p:spPr>
        <p:txBody>
          <a:bodyPr/>
          <a:lstStyle>
            <a:lvl1pPr>
              <a:defRPr b="0" i="0">
                <a:latin typeface="+mn-lt"/>
                <a:ea typeface="Taub Sans Office" pitchFamily="2" charset="77"/>
              </a:defRPr>
            </a:lvl1pPr>
            <a:lvl2pPr>
              <a:buSzPct val="90000"/>
              <a:defRPr b="0" i="0">
                <a:latin typeface="+mn-lt"/>
                <a:ea typeface="Taub Sans Office" pitchFamily="2" charset="77"/>
              </a:defRPr>
            </a:lvl2pPr>
            <a:lvl3pPr>
              <a:buSzPct val="80000"/>
              <a:defRPr b="0" i="0">
                <a:latin typeface="+mn-lt"/>
                <a:ea typeface="Taub Sans Office" pitchFamily="2" charset="77"/>
              </a:defRPr>
            </a:lvl3pPr>
            <a:lvl4pPr>
              <a:defRPr b="0" i="0">
                <a:latin typeface="+mn-lt"/>
                <a:ea typeface="Taub Sans Office" pitchFamily="2" charset="77"/>
              </a:defRPr>
            </a:lvl4pPr>
            <a:lvl5pPr>
              <a:defRPr b="0" i="0">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D5BF00F9-4AF0-B2F0-3EDD-9077E5E1406A}"/>
              </a:ext>
            </a:extLst>
          </p:cNvPr>
          <p:cNvSpPr>
            <a:spLocks noGrp="1"/>
          </p:cNvSpPr>
          <p:nvPr>
            <p:ph type="body" sz="quarter" idx="21"/>
          </p:nvPr>
        </p:nvSpPr>
        <p:spPr>
          <a:xfrm>
            <a:off x="4429648" y="2257425"/>
            <a:ext cx="3336925" cy="3879850"/>
          </a:xfrm>
        </p:spPr>
        <p:txBody>
          <a:bodyPr/>
          <a:lstStyle>
            <a:lvl1pPr>
              <a:defRPr b="0" i="0">
                <a:latin typeface="+mn-lt"/>
                <a:ea typeface="Taub Sans Office" pitchFamily="2" charset="77"/>
              </a:defRPr>
            </a:lvl1pPr>
            <a:lvl2pPr>
              <a:buSzPct val="90000"/>
              <a:defRPr b="0" i="0">
                <a:latin typeface="+mn-lt"/>
                <a:ea typeface="Taub Sans Office" pitchFamily="2" charset="77"/>
              </a:defRPr>
            </a:lvl2pPr>
            <a:lvl3pPr>
              <a:buSzPct val="80000"/>
              <a:defRPr b="0" i="0">
                <a:latin typeface="+mn-lt"/>
                <a:ea typeface="Taub Sans Office" pitchFamily="2" charset="77"/>
              </a:defRPr>
            </a:lvl3pPr>
            <a:lvl4pPr>
              <a:defRPr b="0" i="0">
                <a:latin typeface="+mn-lt"/>
                <a:ea typeface="Taub Sans Office" pitchFamily="2" charset="77"/>
              </a:defRPr>
            </a:lvl4pPr>
            <a:lvl5pPr>
              <a:defRPr b="0" i="0">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a:extLst>
              <a:ext uri="{FF2B5EF4-FFF2-40B4-BE49-F238E27FC236}">
                <a16:creationId xmlns:a16="http://schemas.microsoft.com/office/drawing/2014/main" id="{4B3011DA-2E3B-06A9-7072-ED50711D67A4}"/>
              </a:ext>
            </a:extLst>
          </p:cNvPr>
          <p:cNvSpPr>
            <a:spLocks noGrp="1"/>
          </p:cNvSpPr>
          <p:nvPr>
            <p:ph type="body" sz="quarter" idx="22"/>
          </p:nvPr>
        </p:nvSpPr>
        <p:spPr>
          <a:xfrm>
            <a:off x="8489030" y="2257425"/>
            <a:ext cx="3336925" cy="3879850"/>
          </a:xfrm>
        </p:spPr>
        <p:txBody>
          <a:bodyPr/>
          <a:lstStyle>
            <a:lvl1pPr>
              <a:defRPr b="0" i="0">
                <a:latin typeface="+mn-lt"/>
                <a:ea typeface="Taub Sans Office" pitchFamily="2" charset="77"/>
              </a:defRPr>
            </a:lvl1pPr>
            <a:lvl2pPr>
              <a:buSzPct val="90000"/>
              <a:defRPr b="0" i="0">
                <a:latin typeface="+mn-lt"/>
                <a:ea typeface="Taub Sans Office" pitchFamily="2" charset="77"/>
              </a:defRPr>
            </a:lvl2pPr>
            <a:lvl3pPr>
              <a:buSzPct val="80000"/>
              <a:defRPr b="0" i="0">
                <a:latin typeface="+mn-lt"/>
                <a:ea typeface="Taub Sans Office" pitchFamily="2" charset="77"/>
              </a:defRPr>
            </a:lvl3pPr>
            <a:lvl4pPr>
              <a:defRPr b="0" i="0">
                <a:latin typeface="+mn-lt"/>
                <a:ea typeface="Taub Sans Office" pitchFamily="2" charset="77"/>
              </a:defRPr>
            </a:lvl4pPr>
            <a:lvl5pPr>
              <a:defRPr b="0" i="0">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32924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ed Title | Subtitle | Two column">
    <p:bg>
      <p:bgPr>
        <a:solidFill>
          <a:schemeClr val="bg2"/>
        </a:solidFill>
        <a:effectLst/>
      </p:bgPr>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7DB111BC-AE64-2C3D-C226-286896D8B8ED}"/>
              </a:ext>
              <a:ext uri="{C183D7F6-B498-43B3-948B-1728B52AA6E4}">
                <adec:decorative xmlns:adec="http://schemas.microsoft.com/office/drawing/2017/decorative" val="1"/>
              </a:ext>
            </a:extLst>
          </p:cNvPr>
          <p:cNvSpPr/>
          <p:nvPr userDrawn="1"/>
        </p:nvSpPr>
        <p:spPr>
          <a:xfrm>
            <a:off x="0" y="0"/>
            <a:ext cx="12193588" cy="137885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0058400" cy="576000"/>
          </a:xfrm>
        </p:spPr>
        <p:txBody>
          <a:bodyPr/>
          <a:lstStyle>
            <a:lvl1pPr>
              <a:defRPr b="1" i="0">
                <a:solidFill>
                  <a:schemeClr val="bg1"/>
                </a:solidFill>
                <a:latin typeface="+mj-lt"/>
                <a:ea typeface="Taub Sans Office"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0058400" cy="328295"/>
          </a:xfrm>
          <a:prstGeom prst="rect">
            <a:avLst/>
          </a:prstGeom>
        </p:spPr>
        <p:txBody>
          <a:bodyPr/>
          <a:lstStyle>
            <a:lvl1pPr>
              <a:defRPr sz="2000" b="0" i="0">
                <a:solidFill>
                  <a:schemeClr val="bg1"/>
                </a:solidFill>
                <a:latin typeface="+mj-lt"/>
                <a:ea typeface="Taub Sans Office" pitchFamily="2" charset="77"/>
              </a:defRPr>
            </a:lvl1pPr>
            <a:lvl4pPr>
              <a:defRPr/>
            </a:lvl4pPr>
          </a:lstStyle>
          <a:p>
            <a:pPr lvl="0"/>
            <a:r>
              <a:rPr lang="en-US" dirty="0"/>
              <a:t>Subtitle in sentence case, 20-pt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783080"/>
            <a:ext cx="11454601" cy="648180"/>
          </a:xfrm>
        </p:spPr>
        <p:txBody>
          <a:bodyPr/>
          <a:lstStyle>
            <a:lvl1pPr>
              <a:defRPr sz="2000" b="1" i="0" cap="all" baseline="0">
                <a:solidFill>
                  <a:schemeClr val="tx2"/>
                </a:solidFill>
                <a:latin typeface="+mj-lt"/>
                <a:ea typeface="Taub Sans Office"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369098" y="2423082"/>
            <a:ext cx="4973478" cy="3621168"/>
          </a:xfrm>
        </p:spPr>
        <p:txBody>
          <a:bodyPr/>
          <a:lstStyle>
            <a:lvl1pPr>
              <a:defRPr sz="1400" b="0" i="0">
                <a:solidFill>
                  <a:schemeClr val="tx1"/>
                </a:solidFill>
                <a:latin typeface="+mn-lt"/>
                <a:ea typeface="Taub Sans Office" pitchFamily="2" charset="77"/>
              </a:defRPr>
            </a:lvl1pPr>
            <a:lvl2pPr>
              <a:buSzPct val="90000"/>
              <a:defRPr sz="1400" b="0" i="0">
                <a:solidFill>
                  <a:schemeClr val="tx1"/>
                </a:solidFill>
                <a:latin typeface="+mn-lt"/>
                <a:ea typeface="Taub Sans Office" pitchFamily="2" charset="77"/>
              </a:defRPr>
            </a:lvl2pPr>
            <a:lvl3pPr>
              <a:buSzPct val="90000"/>
              <a:defRPr sz="1400" b="0" i="0">
                <a:solidFill>
                  <a:schemeClr val="tx1"/>
                </a:solidFill>
                <a:latin typeface="+mn-lt"/>
                <a:ea typeface="Taub Sans Office" pitchFamily="2" charset="77"/>
              </a:defRPr>
            </a:lvl3pPr>
            <a:lvl4pPr>
              <a:defRPr sz="1400" b="0" i="0">
                <a:solidFill>
                  <a:schemeClr val="tx1"/>
                </a:solidFill>
                <a:latin typeface="+mn-lt"/>
                <a:ea typeface="Taub Sans Office" pitchFamily="2" charset="77"/>
              </a:defRPr>
            </a:lvl4pPr>
            <a:lvl5pPr>
              <a:defRPr sz="1600" b="0" i="0">
                <a:solidFill>
                  <a:schemeClr val="tx1"/>
                </a:solidFill>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aragraph">
            <a:extLst>
              <a:ext uri="{FF2B5EF4-FFF2-40B4-BE49-F238E27FC236}">
                <a16:creationId xmlns:a16="http://schemas.microsoft.com/office/drawing/2014/main" id="{7281B77C-D606-8C6E-B85F-62B5E7C78EE9}"/>
              </a:ext>
            </a:extLst>
          </p:cNvPr>
          <p:cNvSpPr>
            <a:spLocks noGrp="1"/>
          </p:cNvSpPr>
          <p:nvPr>
            <p:ph type="body" sz="quarter" idx="16"/>
          </p:nvPr>
        </p:nvSpPr>
        <p:spPr>
          <a:xfrm>
            <a:off x="6851014" y="2423082"/>
            <a:ext cx="4974336" cy="3621168"/>
          </a:xfrm>
        </p:spPr>
        <p:txBody>
          <a:bodyPr/>
          <a:lstStyle>
            <a:lvl1pPr>
              <a:defRPr sz="1400" b="0" i="0">
                <a:solidFill>
                  <a:schemeClr val="tx1"/>
                </a:solidFill>
                <a:latin typeface="+mn-lt"/>
                <a:ea typeface="Taub Sans Office" pitchFamily="2" charset="77"/>
              </a:defRPr>
            </a:lvl1pPr>
            <a:lvl2pPr>
              <a:buSzPct val="90000"/>
              <a:defRPr sz="1400" b="0" i="0">
                <a:solidFill>
                  <a:schemeClr val="tx1"/>
                </a:solidFill>
                <a:latin typeface="+mn-lt"/>
                <a:ea typeface="Taub Sans Office" pitchFamily="2" charset="77"/>
              </a:defRPr>
            </a:lvl2pPr>
            <a:lvl3pPr>
              <a:buSzPct val="90000"/>
              <a:defRPr sz="1400" b="0" i="0">
                <a:solidFill>
                  <a:schemeClr val="tx1"/>
                </a:solidFill>
                <a:latin typeface="+mn-lt"/>
                <a:ea typeface="Taub Sans Office" pitchFamily="2" charset="77"/>
              </a:defRPr>
            </a:lvl3pPr>
            <a:lvl4pPr>
              <a:defRPr sz="1400" b="0" i="0">
                <a:solidFill>
                  <a:schemeClr val="tx1"/>
                </a:solidFill>
                <a:latin typeface="+mn-lt"/>
                <a:ea typeface="Taub Sans Office" pitchFamily="2" charset="77"/>
              </a:defRPr>
            </a:lvl4pPr>
            <a:lvl5pPr>
              <a:defRPr sz="1600" b="0" i="0">
                <a:solidFill>
                  <a:schemeClr val="tx1"/>
                </a:solidFill>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Decorative">
            <a:extLst>
              <a:ext uri="{FF2B5EF4-FFF2-40B4-BE49-F238E27FC236}">
                <a16:creationId xmlns:a16="http://schemas.microsoft.com/office/drawing/2014/main" id="{9320A840-77FE-E6F6-2389-07D1E18C1CE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76" t="3436" r="42459"/>
          <a:stretch/>
        </p:blipFill>
        <p:spPr>
          <a:xfrm>
            <a:off x="10703083" y="0"/>
            <a:ext cx="1490505" cy="1142229"/>
          </a:xfrm>
          <a:prstGeom prst="rect">
            <a:avLst/>
          </a:prstGeom>
        </p:spPr>
      </p:pic>
    </p:spTree>
    <p:extLst>
      <p:ext uri="{BB962C8B-B14F-4D97-AF65-F5344CB8AC3E}">
        <p14:creationId xmlns:p14="http://schemas.microsoft.com/office/powerpoint/2010/main" val="354659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C Photo Red">
    <p:bg>
      <p:bgPr>
        <a:solidFill>
          <a:schemeClr val="tx2"/>
        </a:solidFill>
        <a:effectLst/>
      </p:bgPr>
    </p:bg>
    <p:spTree>
      <p:nvGrpSpPr>
        <p:cNvPr id="1" name=""/>
        <p:cNvGrpSpPr/>
        <p:nvPr/>
      </p:nvGrpSpPr>
      <p:grpSpPr>
        <a:xfrm>
          <a:off x="0" y="0"/>
          <a:ext cx="0" cy="0"/>
          <a:chOff x="0" y="0"/>
          <a:chExt cx="0" cy="0"/>
        </a:xfrm>
      </p:grpSpPr>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54383" y="1839112"/>
            <a:ext cx="6268089" cy="1965633"/>
          </a:xfrm>
          <a:prstGeom prst="rect">
            <a:avLst/>
          </a:prstGeom>
        </p:spPr>
        <p:txBody>
          <a:bodyPr lIns="0" tIns="0" rIns="0"/>
          <a:lstStyle>
            <a:lvl1pPr>
              <a:lnSpc>
                <a:spcPct val="90000"/>
              </a:lnSpc>
              <a:spcAft>
                <a:spcPts val="6400"/>
              </a:spcAft>
              <a:defRPr sz="4800" b="1" i="0" cap="all" baseline="0">
                <a:solidFill>
                  <a:schemeClr val="bg1"/>
                </a:solidFill>
                <a:latin typeface="+mj-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54384" y="3953246"/>
            <a:ext cx="6268088" cy="397422"/>
          </a:xfrm>
          <a:prstGeom prst="rect">
            <a:avLst/>
          </a:prstGeom>
        </p:spPr>
        <p:txBody>
          <a:bodyPr lIns="0" tIns="0" rIns="0"/>
          <a:lstStyle>
            <a:lvl1pPr>
              <a:defRPr sz="2400" b="0" i="0">
                <a:solidFill>
                  <a:schemeClr val="bg1"/>
                </a:solidFill>
                <a:latin typeface="+mj-lt"/>
                <a:ea typeface="Taub Sans Office"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6" name="Date location">
            <a:extLst>
              <a:ext uri="{FF2B5EF4-FFF2-40B4-BE49-F238E27FC236}">
                <a16:creationId xmlns:a16="http://schemas.microsoft.com/office/drawing/2014/main" id="{3C684969-B203-27B6-804C-CF31D1D60B7F}"/>
              </a:ext>
            </a:extLst>
          </p:cNvPr>
          <p:cNvSpPr>
            <a:spLocks noGrp="1"/>
          </p:cNvSpPr>
          <p:nvPr>
            <p:ph type="body" sz="quarter" idx="11" hasCustomPrompt="1"/>
          </p:nvPr>
        </p:nvSpPr>
        <p:spPr>
          <a:xfrm>
            <a:off x="354384" y="5352257"/>
            <a:ext cx="6268088" cy="295974"/>
          </a:xfrm>
          <a:prstGeom prst="rect">
            <a:avLst/>
          </a:prstGeom>
        </p:spPr>
        <p:txBody>
          <a:bodyPr lIns="0" tIns="0" rIns="0"/>
          <a:lstStyle>
            <a:lvl1pPr>
              <a:defRPr sz="1800" b="0" i="0">
                <a:solidFill>
                  <a:schemeClr val="bg1"/>
                </a:solidFill>
                <a:latin typeface="+mj-lt"/>
                <a:ea typeface="Taub Sans Office" pitchFamily="2" charset="77"/>
              </a:defRPr>
            </a:lvl1pPr>
          </a:lstStyle>
          <a:p>
            <a:r>
              <a:rPr lang="en-US" dirty="0"/>
              <a:t>Date | Location</a:t>
            </a:r>
          </a:p>
        </p:txBody>
      </p:sp>
      <p:sp>
        <p:nvSpPr>
          <p:cNvPr id="5" name="Shape">
            <a:extLst>
              <a:ext uri="{FF2B5EF4-FFF2-40B4-BE49-F238E27FC236}">
                <a16:creationId xmlns:a16="http://schemas.microsoft.com/office/drawing/2014/main" id="{2B47B1C7-0F58-6E92-BD37-457C7F6F4B12}"/>
              </a:ext>
              <a:ext uri="{C183D7F6-B498-43B3-948B-1728B52AA6E4}">
                <adec:decorative xmlns:adec="http://schemas.microsoft.com/office/drawing/2017/decorative" val="1"/>
              </a:ext>
            </a:extLst>
          </p:cNvPr>
          <p:cNvSpPr/>
          <p:nvPr userDrawn="1"/>
        </p:nvSpPr>
        <p:spPr>
          <a:xfrm>
            <a:off x="7394575" y="4690872"/>
            <a:ext cx="4799013" cy="216712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23" rtl="0" eaLnBrk="1" fontAlgn="auto" latinLnBrk="0" hangingPunct="1">
              <a:lnSpc>
                <a:spcPct val="100000"/>
              </a:lnSpc>
              <a:spcBef>
                <a:spcPts val="0"/>
              </a:spcBef>
              <a:spcAft>
                <a:spcPts val="1200"/>
              </a:spcAft>
              <a:buClrTx/>
              <a:buSzTx/>
              <a:buFontTx/>
              <a:buNone/>
              <a:tabLst/>
              <a:defRPr/>
            </a:pPr>
            <a:endParaRPr kumimoji="0" lang="es-AR" sz="1200" b="0" i="0" u="none" strike="noStrike" kern="1200" cap="none" spc="0" normalizeH="0" baseline="0" noProof="0" dirty="0">
              <a:ln>
                <a:noFill/>
              </a:ln>
              <a:solidFill>
                <a:srgbClr val="010035"/>
              </a:solidFill>
              <a:effectLst/>
              <a:uLnTx/>
              <a:uFillTx/>
              <a:latin typeface="Taub Sans Office" pitchFamily="2" charset="77"/>
              <a:ea typeface="Taub Sans Office" pitchFamily="2" charset="0"/>
              <a:cs typeface="Helvetica"/>
            </a:endParaRPr>
          </a:p>
        </p:txBody>
      </p:sp>
      <p:sp>
        <p:nvSpPr>
          <p:cNvPr id="8" name="Image placeholder">
            <a:extLst>
              <a:ext uri="{FF2B5EF4-FFF2-40B4-BE49-F238E27FC236}">
                <a16:creationId xmlns:a16="http://schemas.microsoft.com/office/drawing/2014/main" id="{7B4B00BB-0D5E-BD03-FC54-B21DDB8A3139}"/>
              </a:ext>
              <a:ext uri="{C183D7F6-B498-43B3-948B-1728B52AA6E4}">
                <adec:decorative xmlns:adec="http://schemas.microsoft.com/office/drawing/2017/decorative" val="1"/>
              </a:ext>
            </a:extLst>
          </p:cNvPr>
          <p:cNvSpPr>
            <a:spLocks noGrp="1"/>
          </p:cNvSpPr>
          <p:nvPr>
            <p:ph type="pic" sz="quarter" idx="14" hasCustomPrompt="1"/>
          </p:nvPr>
        </p:nvSpPr>
        <p:spPr>
          <a:xfrm>
            <a:off x="7394575" y="0"/>
            <a:ext cx="4799013" cy="4690872"/>
          </a:xfrm>
          <a:prstGeom prst="rect">
            <a:avLst/>
          </a:prstGeom>
        </p:spPr>
        <p:txBody>
          <a:bodyPr/>
          <a:lstStyle>
            <a:lvl1pPr>
              <a:defRPr b="0" i="0">
                <a:latin typeface="Taub Sans Office" pitchFamily="2" charset="77"/>
                <a:ea typeface="Taub Sans Office" pitchFamily="2" charset="77"/>
              </a:defRPr>
            </a:lvl1pPr>
          </a:lstStyle>
          <a:p>
            <a:r>
              <a:rPr lang="es-AR" dirty="0"/>
              <a:t> </a:t>
            </a:r>
          </a:p>
        </p:txBody>
      </p:sp>
    </p:spTree>
    <p:extLst>
      <p:ext uri="{BB962C8B-B14F-4D97-AF65-F5344CB8AC3E}">
        <p14:creationId xmlns:p14="http://schemas.microsoft.com/office/powerpoint/2010/main" val="36356606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 Title | One column Large">
    <p:bg>
      <p:bgPr>
        <a:solidFill>
          <a:schemeClr val="bg2"/>
        </a:solidFill>
        <a:effectLst/>
      </p:bgPr>
    </p:bg>
    <p:spTree>
      <p:nvGrpSpPr>
        <p:cNvPr id="1" name=""/>
        <p:cNvGrpSpPr/>
        <p:nvPr/>
      </p:nvGrpSpPr>
      <p:grpSpPr>
        <a:xfrm>
          <a:off x="0" y="0"/>
          <a:ext cx="0" cy="0"/>
          <a:chOff x="0" y="0"/>
          <a:chExt cx="0" cy="0"/>
        </a:xfrm>
      </p:grpSpPr>
      <p:sp>
        <p:nvSpPr>
          <p:cNvPr id="3" name="Background">
            <a:extLst>
              <a:ext uri="{FF2B5EF4-FFF2-40B4-BE49-F238E27FC236}">
                <a16:creationId xmlns:a16="http://schemas.microsoft.com/office/drawing/2014/main" id="{7B8BF044-5190-FB9B-331D-30CA4F935A22}"/>
              </a:ext>
              <a:ext uri="{C183D7F6-B498-43B3-948B-1728B52AA6E4}">
                <adec:decorative xmlns:adec="http://schemas.microsoft.com/office/drawing/2017/decorative" val="1"/>
              </a:ext>
            </a:extLst>
          </p:cNvPr>
          <p:cNvSpPr/>
          <p:nvPr userDrawn="1"/>
        </p:nvSpPr>
        <p:spPr>
          <a:xfrm>
            <a:off x="0" y="0"/>
            <a:ext cx="12193588" cy="1143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5" y="266400"/>
            <a:ext cx="10126186" cy="576000"/>
          </a:xfrm>
        </p:spPr>
        <p:txBody>
          <a:bodyPr/>
          <a:lstStyle>
            <a:lvl1pPr>
              <a:defRPr b="1" i="0">
                <a:solidFill>
                  <a:schemeClr val="bg1"/>
                </a:solidFill>
                <a:latin typeface="Taub Sans Office" pitchFamily="2" charset="77"/>
                <a:ea typeface="Taub Sans Office" pitchFamily="2" charset="77"/>
              </a:defRPr>
            </a:lvl1pPr>
          </a:lstStyle>
          <a:p>
            <a:r>
              <a:rPr lang="en-US" dirty="0"/>
              <a:t>HEADLINE IN ALL CAPS, 36-PT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2118831"/>
            <a:ext cx="9724929" cy="648180"/>
          </a:xfrm>
        </p:spPr>
        <p:txBody>
          <a:bodyPr/>
          <a:lstStyle>
            <a:lvl1pPr>
              <a:defRPr sz="2000" b="1" i="0" cap="all" baseline="0">
                <a:solidFill>
                  <a:schemeClr val="tx2"/>
                </a:solidFill>
                <a:latin typeface="Taub Sans Office" pitchFamily="2" charset="77"/>
                <a:ea typeface="Taub Sans Office"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946399"/>
            <a:ext cx="9724929" cy="3038475"/>
          </a:xfrm>
        </p:spPr>
        <p:txBody>
          <a:bodyPr/>
          <a:lstStyle>
            <a:lvl1pPr>
              <a:defRPr sz="1800" b="0" i="0">
                <a:solidFill>
                  <a:schemeClr val="tx1"/>
                </a:solidFill>
                <a:latin typeface="Taub Sans Office" pitchFamily="2" charset="77"/>
                <a:ea typeface="Taub Sans Office" pitchFamily="2" charset="77"/>
              </a:defRPr>
            </a:lvl1pPr>
            <a:lvl2pPr>
              <a:buSzPct val="90000"/>
              <a:defRPr sz="1800" b="0" i="0">
                <a:solidFill>
                  <a:schemeClr val="tx1"/>
                </a:solidFill>
                <a:latin typeface="Taub Sans Office" pitchFamily="2" charset="77"/>
                <a:ea typeface="Taub Sans Office" pitchFamily="2" charset="77"/>
              </a:defRPr>
            </a:lvl2pPr>
            <a:lvl3pPr>
              <a:buSzPct val="80000"/>
              <a:defRPr sz="1800" b="0" i="0">
                <a:solidFill>
                  <a:schemeClr val="tx1"/>
                </a:solidFill>
                <a:latin typeface="Taub Sans Office" pitchFamily="2" charset="77"/>
                <a:ea typeface="Taub Sans Office" pitchFamily="2" charset="77"/>
              </a:defRPr>
            </a:lvl3pPr>
            <a:lvl4pPr>
              <a:defRPr sz="1800" b="0" i="0">
                <a:solidFill>
                  <a:schemeClr val="tx1"/>
                </a:solidFill>
                <a:latin typeface="Taub Sans Office" pitchFamily="2" charset="77"/>
                <a:ea typeface="Taub Sans Office" pitchFamily="2" charset="77"/>
              </a:defRPr>
            </a:lvl4pPr>
            <a:lvl5pPr>
              <a:defRPr sz="2000" b="0" i="0">
                <a:solidFill>
                  <a:schemeClr val="tx1"/>
                </a:solidFill>
                <a:latin typeface="Taub Sans Office" pitchFamily="2" charset="77"/>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Decorative">
            <a:extLst>
              <a:ext uri="{FF2B5EF4-FFF2-40B4-BE49-F238E27FC236}">
                <a16:creationId xmlns:a16="http://schemas.microsoft.com/office/drawing/2014/main" id="{785F9007-AC2A-C686-35C0-D28FB95A24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76" t="3436" r="42459"/>
          <a:stretch/>
        </p:blipFill>
        <p:spPr>
          <a:xfrm>
            <a:off x="10925804" y="1"/>
            <a:ext cx="1267784" cy="971550"/>
          </a:xfrm>
          <a:prstGeom prst="rect">
            <a:avLst/>
          </a:prstGeom>
        </p:spPr>
      </p:pic>
    </p:spTree>
    <p:extLst>
      <p:ext uri="{BB962C8B-B14F-4D97-AF65-F5344CB8AC3E}">
        <p14:creationId xmlns:p14="http://schemas.microsoft.com/office/powerpoint/2010/main" val="13794366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 Title | Two columns">
    <p:bg>
      <p:bgPr>
        <a:solidFill>
          <a:schemeClr val="bg2"/>
        </a:solidFill>
        <a:effectLst/>
      </p:bgPr>
    </p:bg>
    <p:spTree>
      <p:nvGrpSpPr>
        <p:cNvPr id="1" name=""/>
        <p:cNvGrpSpPr/>
        <p:nvPr/>
      </p:nvGrpSpPr>
      <p:grpSpPr>
        <a:xfrm>
          <a:off x="0" y="0"/>
          <a:ext cx="0" cy="0"/>
          <a:chOff x="0" y="0"/>
          <a:chExt cx="0" cy="0"/>
        </a:xfrm>
      </p:grpSpPr>
      <p:sp>
        <p:nvSpPr>
          <p:cNvPr id="3" name="Background">
            <a:extLst>
              <a:ext uri="{FF2B5EF4-FFF2-40B4-BE49-F238E27FC236}">
                <a16:creationId xmlns:a16="http://schemas.microsoft.com/office/drawing/2014/main" id="{7B8BF044-5190-FB9B-331D-30CA4F935A22}"/>
              </a:ext>
              <a:ext uri="{C183D7F6-B498-43B3-948B-1728B52AA6E4}">
                <adec:decorative xmlns:adec="http://schemas.microsoft.com/office/drawing/2017/decorative" val="1"/>
              </a:ext>
            </a:extLst>
          </p:cNvPr>
          <p:cNvSpPr/>
          <p:nvPr userDrawn="1"/>
        </p:nvSpPr>
        <p:spPr>
          <a:xfrm>
            <a:off x="0" y="0"/>
            <a:ext cx="12193588" cy="1143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0075384" cy="576000"/>
          </a:xfrm>
        </p:spPr>
        <p:txBody>
          <a:bodyPr/>
          <a:lstStyle>
            <a:lvl1pPr>
              <a:defRPr b="1" i="0">
                <a:solidFill>
                  <a:schemeClr val="bg1"/>
                </a:solidFill>
                <a:latin typeface="+mj-lt"/>
                <a:ea typeface="Taub Sans Office" pitchFamily="2" charset="77"/>
              </a:defRPr>
            </a:lvl1pPr>
          </a:lstStyle>
          <a:p>
            <a:r>
              <a:rPr lang="en-US" dirty="0"/>
              <a:t>HEADLINE IN ALL CAPS, 36-PT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2118831"/>
            <a:ext cx="11454601" cy="648180"/>
          </a:xfrm>
        </p:spPr>
        <p:txBody>
          <a:bodyPr/>
          <a:lstStyle>
            <a:lvl1pPr>
              <a:defRPr sz="2000" b="1" i="0" cap="all" baseline="0">
                <a:solidFill>
                  <a:schemeClr val="tx2"/>
                </a:solidFill>
                <a:latin typeface="+mj-lt"/>
                <a:ea typeface="Taub Sans Office"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369096" y="2946399"/>
            <a:ext cx="5093208" cy="3097851"/>
          </a:xfrm>
        </p:spPr>
        <p:txBody>
          <a:bodyPr/>
          <a:lstStyle>
            <a:lvl1pPr>
              <a:defRPr sz="1400" b="0" i="0">
                <a:solidFill>
                  <a:schemeClr val="tx1"/>
                </a:solidFill>
                <a:latin typeface="+mn-lt"/>
                <a:ea typeface="Taub Sans Office" pitchFamily="2" charset="77"/>
              </a:defRPr>
            </a:lvl1pPr>
            <a:lvl2pPr>
              <a:buSzPct val="90000"/>
              <a:defRPr sz="1400" b="0" i="0">
                <a:solidFill>
                  <a:schemeClr val="tx1"/>
                </a:solidFill>
                <a:latin typeface="+mn-lt"/>
                <a:ea typeface="Taub Sans Office" pitchFamily="2" charset="77"/>
              </a:defRPr>
            </a:lvl2pPr>
            <a:lvl3pPr>
              <a:buSzPct val="80000"/>
              <a:defRPr sz="1400" b="0" i="0">
                <a:solidFill>
                  <a:schemeClr val="tx1"/>
                </a:solidFill>
                <a:latin typeface="+mn-lt"/>
                <a:ea typeface="Taub Sans Office" pitchFamily="2" charset="77"/>
              </a:defRPr>
            </a:lvl3pPr>
            <a:lvl4pPr>
              <a:defRPr sz="1400" b="0" i="0">
                <a:solidFill>
                  <a:schemeClr val="tx1"/>
                </a:solidFill>
                <a:latin typeface="+mn-lt"/>
                <a:ea typeface="Taub Sans Office" pitchFamily="2" charset="77"/>
              </a:defRPr>
            </a:lvl4pPr>
            <a:lvl5pPr>
              <a:defRPr sz="1600" b="0" i="0">
                <a:solidFill>
                  <a:schemeClr val="tx1"/>
                </a:solidFill>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aragraph">
            <a:extLst>
              <a:ext uri="{FF2B5EF4-FFF2-40B4-BE49-F238E27FC236}">
                <a16:creationId xmlns:a16="http://schemas.microsoft.com/office/drawing/2014/main" id="{57D57BFC-A1C2-81B8-30E7-A2B377F3EDF9}"/>
              </a:ext>
            </a:extLst>
          </p:cNvPr>
          <p:cNvSpPr>
            <a:spLocks noGrp="1"/>
          </p:cNvSpPr>
          <p:nvPr>
            <p:ph type="body" sz="quarter" idx="17"/>
          </p:nvPr>
        </p:nvSpPr>
        <p:spPr>
          <a:xfrm>
            <a:off x="6729459" y="2946399"/>
            <a:ext cx="5094239" cy="3097851"/>
          </a:xfrm>
        </p:spPr>
        <p:txBody>
          <a:bodyPr/>
          <a:lstStyle>
            <a:lvl1pPr>
              <a:defRPr sz="1400" b="0" i="0">
                <a:solidFill>
                  <a:schemeClr val="tx1"/>
                </a:solidFill>
                <a:latin typeface="+mn-lt"/>
                <a:ea typeface="Taub Sans Office" pitchFamily="2" charset="77"/>
              </a:defRPr>
            </a:lvl1pPr>
            <a:lvl2pPr>
              <a:buSzPct val="90000"/>
              <a:defRPr sz="1400" b="0" i="0">
                <a:solidFill>
                  <a:schemeClr val="tx1"/>
                </a:solidFill>
                <a:latin typeface="+mn-lt"/>
                <a:ea typeface="Taub Sans Office" pitchFamily="2" charset="77"/>
              </a:defRPr>
            </a:lvl2pPr>
            <a:lvl3pPr>
              <a:buSzPct val="80000"/>
              <a:defRPr sz="1400" b="0" i="0">
                <a:solidFill>
                  <a:schemeClr val="tx1"/>
                </a:solidFill>
                <a:latin typeface="+mn-lt"/>
                <a:ea typeface="Taub Sans Office" pitchFamily="2" charset="77"/>
              </a:defRPr>
            </a:lvl3pPr>
            <a:lvl4pPr>
              <a:defRPr sz="1400" b="0" i="0">
                <a:solidFill>
                  <a:schemeClr val="tx1"/>
                </a:solidFill>
                <a:latin typeface="+mn-lt"/>
                <a:ea typeface="Taub Sans Office" pitchFamily="2" charset="77"/>
              </a:defRPr>
            </a:lvl4pPr>
            <a:lvl5pPr>
              <a:defRPr sz="1600" b="0" i="0">
                <a:solidFill>
                  <a:schemeClr val="tx1"/>
                </a:solidFill>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Decorative">
            <a:extLst>
              <a:ext uri="{FF2B5EF4-FFF2-40B4-BE49-F238E27FC236}">
                <a16:creationId xmlns:a16="http://schemas.microsoft.com/office/drawing/2014/main" id="{4037214C-4D95-B66A-F165-D29929F2127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76" t="3436" r="42459"/>
          <a:stretch/>
        </p:blipFill>
        <p:spPr>
          <a:xfrm>
            <a:off x="10925804" y="1"/>
            <a:ext cx="1267784" cy="971550"/>
          </a:xfrm>
          <a:prstGeom prst="rect">
            <a:avLst/>
          </a:prstGeom>
        </p:spPr>
      </p:pic>
    </p:spTree>
    <p:extLst>
      <p:ext uri="{BB962C8B-B14F-4D97-AF65-F5344CB8AC3E}">
        <p14:creationId xmlns:p14="http://schemas.microsoft.com/office/powerpoint/2010/main" val="22768972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One column Large">
    <p:bg>
      <p:bgPr>
        <a:solidFill>
          <a:schemeClr val="bg2"/>
        </a:solidFill>
        <a:effectLst/>
      </p:bgPr>
    </p:bg>
    <p:spTree>
      <p:nvGrpSpPr>
        <p:cNvPr id="1" name=""/>
        <p:cNvGrpSpPr/>
        <p:nvPr/>
      </p:nvGrpSpPr>
      <p:grpSpPr>
        <a:xfrm>
          <a:off x="0" y="0"/>
          <a:ext cx="0" cy="0"/>
          <a:chOff x="0" y="0"/>
          <a:chExt cx="0" cy="0"/>
        </a:xfrm>
      </p:grpSpPr>
      <p:sp>
        <p:nvSpPr>
          <p:cNvPr id="8" name="Slide 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0058400" cy="576000"/>
          </a:xfrm>
        </p:spPr>
        <p:txBody>
          <a:bodyPr/>
          <a:lstStyle>
            <a:lvl1pPr>
              <a:defRPr b="1" i="0">
                <a:solidFill>
                  <a:schemeClr val="tx1"/>
                </a:solidFill>
                <a:latin typeface="+mj-lt"/>
                <a:ea typeface="Taub Sans Office"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458431"/>
            <a:ext cx="9226295" cy="648180"/>
          </a:xfrm>
        </p:spPr>
        <p:txBody>
          <a:bodyPr/>
          <a:lstStyle>
            <a:lvl1pPr>
              <a:defRPr sz="2000" b="1" i="0" cap="all" baseline="0">
                <a:solidFill>
                  <a:schemeClr val="tx2"/>
                </a:solidFill>
                <a:latin typeface="+mj-lt"/>
                <a:ea typeface="Taub Sans Office" pitchFamily="2" charset="77"/>
              </a:defRPr>
            </a:lvl1pPr>
          </a:lstStyle>
          <a:p>
            <a:pPr lvl="0"/>
            <a:r>
              <a:rPr lang="en-US" dirty="0"/>
              <a:t>CLICK TO EDIT MASTER TEXT STYLES</a:t>
            </a:r>
          </a:p>
        </p:txBody>
      </p:sp>
      <p:sp>
        <p:nvSpPr>
          <p:cNvPr id="17" name="Text Placeholder">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106613"/>
            <a:ext cx="9226295" cy="3878262"/>
          </a:xfrm>
        </p:spPr>
        <p:txBody>
          <a:bodyPr/>
          <a:lstStyle>
            <a:lvl1pPr>
              <a:defRPr sz="1800" b="0" i="0">
                <a:solidFill>
                  <a:schemeClr val="tx1"/>
                </a:solidFill>
                <a:latin typeface="+mn-lt"/>
                <a:ea typeface="Taub Sans Office" pitchFamily="2" charset="77"/>
              </a:defRPr>
            </a:lvl1pPr>
            <a:lvl2pPr>
              <a:buSzPct val="90000"/>
              <a:defRPr sz="1800" b="0" i="0">
                <a:solidFill>
                  <a:schemeClr val="tx1"/>
                </a:solidFill>
                <a:latin typeface="+mn-lt"/>
                <a:ea typeface="Taub Sans Office" pitchFamily="2" charset="77"/>
              </a:defRPr>
            </a:lvl2pPr>
            <a:lvl3pPr>
              <a:buSzPct val="80000"/>
              <a:defRPr sz="1800" b="0" i="0">
                <a:solidFill>
                  <a:schemeClr val="tx1"/>
                </a:solidFill>
                <a:latin typeface="+mn-lt"/>
                <a:ea typeface="Taub Sans Office" pitchFamily="2" charset="77"/>
              </a:defRPr>
            </a:lvl3pPr>
            <a:lvl4pPr>
              <a:defRPr sz="1800" b="0" i="0">
                <a:solidFill>
                  <a:schemeClr val="tx1"/>
                </a:solidFill>
                <a:latin typeface="+mn-lt"/>
                <a:ea typeface="Taub Sans Office" pitchFamily="2" charset="77"/>
              </a:defRPr>
            </a:lvl4pPr>
            <a:lvl5pPr>
              <a:defRPr sz="2000" b="0" i="0">
                <a:solidFill>
                  <a:schemeClr val="tx1"/>
                </a:solidFill>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10099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 Two column A">
    <p:bg>
      <p:bgPr>
        <a:solidFill>
          <a:schemeClr val="bg2"/>
        </a:solidFill>
        <a:effectLst/>
      </p:bgPr>
    </p:bg>
    <p:spTree>
      <p:nvGrpSpPr>
        <p:cNvPr id="1" name=""/>
        <p:cNvGrpSpPr/>
        <p:nvPr/>
      </p:nvGrpSpPr>
      <p:grpSpPr>
        <a:xfrm>
          <a:off x="0" y="0"/>
          <a:ext cx="0" cy="0"/>
          <a:chOff x="0" y="0"/>
          <a:chExt cx="0" cy="0"/>
        </a:xfrm>
      </p:grpSpPr>
      <p:sp>
        <p:nvSpPr>
          <p:cNvPr id="8" name="Slide 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0058400" cy="576000"/>
          </a:xfrm>
        </p:spPr>
        <p:txBody>
          <a:bodyPr/>
          <a:lstStyle>
            <a:lvl1pPr>
              <a:defRPr b="1" i="0">
                <a:solidFill>
                  <a:schemeClr val="tx1"/>
                </a:solidFill>
                <a:latin typeface="+mj-lt"/>
                <a:ea typeface="Taub Sans Office"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458431"/>
            <a:ext cx="11454602" cy="648180"/>
          </a:xfrm>
        </p:spPr>
        <p:txBody>
          <a:bodyPr/>
          <a:lstStyle>
            <a:lvl1pPr>
              <a:defRPr sz="2000" b="1" i="0" cap="all" baseline="0">
                <a:solidFill>
                  <a:schemeClr val="tx2"/>
                </a:solidFill>
                <a:latin typeface="+mj-lt"/>
                <a:ea typeface="Taub Sans Office" pitchFamily="2" charset="77"/>
              </a:defRPr>
            </a:lvl1pPr>
          </a:lstStyle>
          <a:p>
            <a:pPr lvl="0"/>
            <a:r>
              <a:rPr lang="en-US" dirty="0"/>
              <a:t>CLICK TO EDIT MASTER TEXT STYLES</a:t>
            </a:r>
          </a:p>
        </p:txBody>
      </p:sp>
      <p:sp>
        <p:nvSpPr>
          <p:cNvPr id="17" name="Text Placeholder">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106613"/>
            <a:ext cx="5065713" cy="3621088"/>
          </a:xfrm>
        </p:spPr>
        <p:txBody>
          <a:bodyPr/>
          <a:lstStyle>
            <a:lvl1pPr>
              <a:defRPr sz="1400" b="0" i="0">
                <a:solidFill>
                  <a:schemeClr val="tx1"/>
                </a:solidFill>
                <a:latin typeface="+mn-lt"/>
                <a:ea typeface="Taub Sans Office" pitchFamily="2" charset="77"/>
              </a:defRPr>
            </a:lvl1pPr>
            <a:lvl2pPr>
              <a:buSzPct val="90000"/>
              <a:defRPr sz="1400" b="0" i="0">
                <a:solidFill>
                  <a:schemeClr val="tx1"/>
                </a:solidFill>
                <a:latin typeface="+mn-lt"/>
                <a:ea typeface="Taub Sans Office" pitchFamily="2" charset="77"/>
              </a:defRPr>
            </a:lvl2pPr>
            <a:lvl3pPr>
              <a:buSzPct val="80000"/>
              <a:defRPr sz="1400" b="0" i="0">
                <a:solidFill>
                  <a:schemeClr val="tx1"/>
                </a:solidFill>
                <a:latin typeface="+mn-lt"/>
                <a:ea typeface="Taub Sans Office" pitchFamily="2" charset="77"/>
              </a:defRPr>
            </a:lvl3pPr>
            <a:lvl4pPr>
              <a:defRPr sz="1400" b="0" i="0">
                <a:solidFill>
                  <a:schemeClr val="tx1"/>
                </a:solidFill>
                <a:latin typeface="+mn-lt"/>
                <a:ea typeface="Taub Sans Office" pitchFamily="2" charset="77"/>
              </a:defRPr>
            </a:lvl4pPr>
            <a:lvl5pPr>
              <a:defRPr sz="1600" b="0" i="0">
                <a:solidFill>
                  <a:schemeClr val="tx1"/>
                </a:solidFill>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a:extLst>
              <a:ext uri="{FF2B5EF4-FFF2-40B4-BE49-F238E27FC236}">
                <a16:creationId xmlns:a16="http://schemas.microsoft.com/office/drawing/2014/main" id="{323A2C92-793A-4928-EBD2-DB370E50AEF3}"/>
              </a:ext>
            </a:extLst>
          </p:cNvPr>
          <p:cNvSpPr>
            <a:spLocks noGrp="1"/>
          </p:cNvSpPr>
          <p:nvPr>
            <p:ph type="body" sz="quarter" idx="15"/>
          </p:nvPr>
        </p:nvSpPr>
        <p:spPr>
          <a:xfrm>
            <a:off x="6756644" y="2106613"/>
            <a:ext cx="5065713" cy="3621088"/>
          </a:xfrm>
        </p:spPr>
        <p:txBody>
          <a:bodyPr/>
          <a:lstStyle>
            <a:lvl1pPr>
              <a:defRPr sz="1400" b="0" i="0">
                <a:solidFill>
                  <a:schemeClr val="tx1"/>
                </a:solidFill>
                <a:latin typeface="+mn-lt"/>
                <a:ea typeface="Taub Sans Office" pitchFamily="2" charset="77"/>
              </a:defRPr>
            </a:lvl1pPr>
            <a:lvl2pPr>
              <a:buSzPct val="90000"/>
              <a:defRPr sz="1400" b="0" i="0">
                <a:solidFill>
                  <a:schemeClr val="tx1"/>
                </a:solidFill>
                <a:latin typeface="+mn-lt"/>
                <a:ea typeface="Taub Sans Office" pitchFamily="2" charset="77"/>
              </a:defRPr>
            </a:lvl2pPr>
            <a:lvl3pPr>
              <a:buSzPct val="80000"/>
              <a:defRPr sz="1400" b="0" i="0">
                <a:solidFill>
                  <a:schemeClr val="tx1"/>
                </a:solidFill>
                <a:latin typeface="+mn-lt"/>
                <a:ea typeface="Taub Sans Office" pitchFamily="2" charset="77"/>
              </a:defRPr>
            </a:lvl3pPr>
            <a:lvl4pPr>
              <a:defRPr sz="1400" b="0" i="0">
                <a:solidFill>
                  <a:schemeClr val="tx1"/>
                </a:solidFill>
                <a:latin typeface="+mn-lt"/>
                <a:ea typeface="Taub Sans Office" pitchFamily="2" charset="77"/>
              </a:defRPr>
            </a:lvl4pPr>
            <a:lvl5pPr>
              <a:defRPr sz="1600" b="0" i="0">
                <a:solidFill>
                  <a:schemeClr val="tx1"/>
                </a:solidFill>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72870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ed Title | Two column">
    <p:bg>
      <p:bgPr>
        <a:solidFill>
          <a:schemeClr val="bg2"/>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1CA706FC-354B-1CE0-5712-11E1B0D1110A}"/>
              </a:ext>
              <a:ext uri="{C183D7F6-B498-43B3-948B-1728B52AA6E4}">
                <adec:decorative xmlns:adec="http://schemas.microsoft.com/office/drawing/2017/decorative" val="1"/>
              </a:ext>
            </a:extLst>
          </p:cNvPr>
          <p:cNvSpPr/>
          <p:nvPr userDrawn="1"/>
        </p:nvSpPr>
        <p:spPr>
          <a:xfrm>
            <a:off x="1" y="-1"/>
            <a:ext cx="12193588" cy="1143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0058400" cy="576000"/>
          </a:xfrm>
        </p:spPr>
        <p:txBody>
          <a:bodyPr/>
          <a:lstStyle>
            <a:lvl1pPr>
              <a:defRPr b="1" i="0">
                <a:solidFill>
                  <a:schemeClr val="bg1"/>
                </a:solidFill>
                <a:latin typeface="+mj-lt"/>
                <a:ea typeface="Taub Sans Office"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458431"/>
            <a:ext cx="11454602" cy="648180"/>
          </a:xfrm>
        </p:spPr>
        <p:txBody>
          <a:bodyPr/>
          <a:lstStyle>
            <a:lvl1pPr>
              <a:defRPr sz="2000" b="1" i="0" cap="all" baseline="0">
                <a:solidFill>
                  <a:schemeClr val="tx2"/>
                </a:solidFill>
                <a:latin typeface="+mj-lt"/>
                <a:ea typeface="Taub Sans Office" pitchFamily="2" charset="77"/>
              </a:defRPr>
            </a:lvl1pPr>
          </a:lstStyle>
          <a:p>
            <a:pPr lvl="0"/>
            <a:r>
              <a:rPr lang="en-US" dirty="0"/>
              <a:t>CLICK TO EDIT MASTER TEXT STYLES</a:t>
            </a:r>
          </a:p>
        </p:txBody>
      </p:sp>
      <p:sp>
        <p:nvSpPr>
          <p:cNvPr id="3" name="Text Placeholder">
            <a:extLst>
              <a:ext uri="{FF2B5EF4-FFF2-40B4-BE49-F238E27FC236}">
                <a16:creationId xmlns:a16="http://schemas.microsoft.com/office/drawing/2014/main" id="{D35FA118-1C57-E6BF-8315-968A5875EF63}"/>
              </a:ext>
            </a:extLst>
          </p:cNvPr>
          <p:cNvSpPr>
            <a:spLocks noGrp="1"/>
          </p:cNvSpPr>
          <p:nvPr>
            <p:ph type="body" sz="quarter" idx="15"/>
          </p:nvPr>
        </p:nvSpPr>
        <p:spPr>
          <a:xfrm>
            <a:off x="369097" y="2106613"/>
            <a:ext cx="5065713" cy="3621088"/>
          </a:xfrm>
        </p:spPr>
        <p:txBody>
          <a:bodyPr/>
          <a:lstStyle>
            <a:lvl1pPr>
              <a:defRPr sz="1400" b="0" i="0">
                <a:solidFill>
                  <a:schemeClr val="tx1"/>
                </a:solidFill>
                <a:latin typeface="+mn-lt"/>
                <a:ea typeface="Taub Sans Office" pitchFamily="2" charset="77"/>
              </a:defRPr>
            </a:lvl1pPr>
            <a:lvl2pPr>
              <a:defRPr sz="1400" b="0" i="0">
                <a:solidFill>
                  <a:schemeClr val="tx1"/>
                </a:solidFill>
                <a:latin typeface="+mn-lt"/>
                <a:ea typeface="Taub Sans Office" pitchFamily="2" charset="77"/>
              </a:defRPr>
            </a:lvl2pPr>
            <a:lvl3pPr>
              <a:defRPr sz="1400" b="0" i="0">
                <a:solidFill>
                  <a:schemeClr val="tx1"/>
                </a:solidFill>
                <a:latin typeface="+mn-lt"/>
                <a:ea typeface="Taub Sans Office" pitchFamily="2" charset="77"/>
              </a:defRPr>
            </a:lvl3pPr>
            <a:lvl4pPr>
              <a:defRPr sz="1400" b="0" i="0">
                <a:solidFill>
                  <a:schemeClr val="tx1"/>
                </a:solidFill>
                <a:latin typeface="+mn-lt"/>
                <a:ea typeface="Taub Sans Office" pitchFamily="2" charset="77"/>
              </a:defRPr>
            </a:lvl4pPr>
            <a:lvl5pPr>
              <a:defRPr sz="1600" b="0" i="0">
                <a:solidFill>
                  <a:schemeClr val="tx1"/>
                </a:solidFill>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a:extLst>
              <a:ext uri="{FF2B5EF4-FFF2-40B4-BE49-F238E27FC236}">
                <a16:creationId xmlns:a16="http://schemas.microsoft.com/office/drawing/2014/main" id="{07A0B589-95D9-447A-A108-F0E52DDDB276}"/>
              </a:ext>
            </a:extLst>
          </p:cNvPr>
          <p:cNvSpPr>
            <a:spLocks noGrp="1"/>
          </p:cNvSpPr>
          <p:nvPr>
            <p:ph type="body" sz="quarter" idx="16"/>
          </p:nvPr>
        </p:nvSpPr>
        <p:spPr>
          <a:xfrm>
            <a:off x="6756644" y="2106613"/>
            <a:ext cx="5065713" cy="3621088"/>
          </a:xfrm>
        </p:spPr>
        <p:txBody>
          <a:bodyPr/>
          <a:lstStyle>
            <a:lvl1pPr>
              <a:defRPr sz="1400" b="0" i="0">
                <a:solidFill>
                  <a:schemeClr val="tx1"/>
                </a:solidFill>
                <a:latin typeface="+mn-lt"/>
                <a:ea typeface="Taub Sans Office" pitchFamily="2" charset="77"/>
              </a:defRPr>
            </a:lvl1pPr>
            <a:lvl2pPr>
              <a:defRPr sz="1400" b="0" i="0">
                <a:solidFill>
                  <a:schemeClr val="tx1"/>
                </a:solidFill>
                <a:latin typeface="+mn-lt"/>
                <a:ea typeface="Taub Sans Office" pitchFamily="2" charset="77"/>
              </a:defRPr>
            </a:lvl2pPr>
            <a:lvl3pPr>
              <a:defRPr sz="1400" b="0" i="0">
                <a:solidFill>
                  <a:schemeClr val="tx1"/>
                </a:solidFill>
                <a:latin typeface="+mn-lt"/>
                <a:ea typeface="Taub Sans Office" pitchFamily="2" charset="77"/>
              </a:defRPr>
            </a:lvl3pPr>
            <a:lvl4pPr>
              <a:defRPr sz="1400" b="0" i="0">
                <a:solidFill>
                  <a:schemeClr val="tx1"/>
                </a:solidFill>
                <a:latin typeface="+mn-lt"/>
                <a:ea typeface="Taub Sans Office" pitchFamily="2" charset="77"/>
              </a:defRPr>
            </a:lvl4pPr>
            <a:lvl5pPr>
              <a:defRPr sz="1600" b="0" i="0">
                <a:solidFill>
                  <a:schemeClr val="tx1"/>
                </a:solidFill>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Decorative">
            <a:extLst>
              <a:ext uri="{FF2B5EF4-FFF2-40B4-BE49-F238E27FC236}">
                <a16:creationId xmlns:a16="http://schemas.microsoft.com/office/drawing/2014/main" id="{C4B5A8D7-02CF-E658-0BA8-4A89502CFB7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76" t="3436" r="42459"/>
          <a:stretch/>
        </p:blipFill>
        <p:spPr>
          <a:xfrm>
            <a:off x="10925804" y="1"/>
            <a:ext cx="1267784" cy="971550"/>
          </a:xfrm>
          <a:prstGeom prst="rect">
            <a:avLst/>
          </a:prstGeom>
        </p:spPr>
      </p:pic>
    </p:spTree>
    <p:extLst>
      <p:ext uri="{BB962C8B-B14F-4D97-AF65-F5344CB8AC3E}">
        <p14:creationId xmlns:p14="http://schemas.microsoft.com/office/powerpoint/2010/main" val="15578147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0058400" cy="576000"/>
          </a:xfrm>
        </p:spPr>
        <p:txBody>
          <a:bodyPr/>
          <a:lstStyle>
            <a:lvl1pPr>
              <a:defRPr b="1" i="0">
                <a:solidFill>
                  <a:schemeClr val="tx1"/>
                </a:solidFill>
                <a:latin typeface="+mj-lt"/>
                <a:ea typeface="Taub Sans Office" pitchFamily="2" charset="77"/>
              </a:defRPr>
            </a:lvl1pPr>
          </a:lstStyle>
          <a:p>
            <a:r>
              <a:rPr lang="en-US" dirty="0"/>
              <a:t>HEADLINE IN ALL CAPS, 36-PT</a:t>
            </a:r>
          </a:p>
        </p:txBody>
      </p:sp>
    </p:spTree>
    <p:extLst>
      <p:ext uri="{BB962C8B-B14F-4D97-AF65-F5344CB8AC3E}">
        <p14:creationId xmlns:p14="http://schemas.microsoft.com/office/powerpoint/2010/main" val="30891162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75792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ubtitle | One column | Image">
    <p:bg>
      <p:bgPr>
        <a:solidFill>
          <a:schemeClr val="bg2"/>
        </a:solidFill>
        <a:effectLst/>
      </p:bgPr>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400"/>
            <a:ext cx="5399598" cy="553998"/>
          </a:xfrm>
        </p:spPr>
        <p:txBody>
          <a:bodyPr/>
          <a:lstStyle>
            <a:lvl1pPr>
              <a:defRPr b="1" i="0">
                <a:solidFill>
                  <a:schemeClr val="tx1"/>
                </a:solidFill>
                <a:latin typeface="+mj-lt"/>
                <a:ea typeface="Taub Sans Office" pitchFamily="2" charset="77"/>
              </a:defRPr>
            </a:lvl1pPr>
          </a:lstStyle>
          <a:p>
            <a:r>
              <a:rPr lang="en-US" dirty="0"/>
              <a:t>HEADLINE,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6" y="873125"/>
            <a:ext cx="5399598" cy="328295"/>
          </a:xfrm>
          <a:prstGeom prst="rect">
            <a:avLst/>
          </a:prstGeom>
        </p:spPr>
        <p:txBody>
          <a:bodyPr/>
          <a:lstStyle>
            <a:lvl1pPr>
              <a:defRPr sz="2000" b="0" i="0">
                <a:solidFill>
                  <a:schemeClr val="tx2"/>
                </a:solidFill>
                <a:latin typeface="+mj-lt"/>
                <a:ea typeface="Taub Sans Office" pitchFamily="2" charset="77"/>
              </a:defRPr>
            </a:lvl1pPr>
            <a:lvl4pPr>
              <a:defRPr/>
            </a:lvl4pPr>
          </a:lstStyle>
          <a:p>
            <a:pPr lvl="0"/>
            <a:r>
              <a:rPr lang="en-US" dirty="0"/>
              <a:t>Subtitle in sentence case, 20-pt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610831"/>
            <a:ext cx="5399597" cy="648180"/>
          </a:xfrm>
        </p:spPr>
        <p:txBody>
          <a:bodyPr/>
          <a:lstStyle>
            <a:lvl1pPr>
              <a:defRPr sz="2000" b="1" i="0" cap="all" baseline="0">
                <a:solidFill>
                  <a:schemeClr val="tx2"/>
                </a:solidFill>
                <a:latin typeface="+mn-lt"/>
                <a:ea typeface="Taub Sans Office"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259013"/>
            <a:ext cx="5399597" cy="3725862"/>
          </a:xfrm>
        </p:spPr>
        <p:txBody>
          <a:bodyPr/>
          <a:lstStyle>
            <a:lvl1pPr>
              <a:defRPr b="0" i="0">
                <a:solidFill>
                  <a:schemeClr val="tx1"/>
                </a:solidFill>
                <a:latin typeface="+mn-lt"/>
                <a:ea typeface="Taub Sans Office" pitchFamily="2" charset="77"/>
              </a:defRPr>
            </a:lvl1pPr>
            <a:lvl2pPr>
              <a:defRPr b="0" i="0">
                <a:solidFill>
                  <a:schemeClr val="tx1"/>
                </a:solidFill>
                <a:latin typeface="+mn-lt"/>
                <a:ea typeface="Taub Sans Office" pitchFamily="2" charset="77"/>
              </a:defRPr>
            </a:lvl2pPr>
            <a:lvl3pPr>
              <a:buClr>
                <a:srgbClr val="010035"/>
              </a:buClr>
              <a:defRPr b="0" i="0">
                <a:solidFill>
                  <a:schemeClr val="tx1"/>
                </a:solidFill>
                <a:latin typeface="+mn-lt"/>
                <a:ea typeface="Taub Sans Office" pitchFamily="2" charset="77"/>
              </a:defRPr>
            </a:lvl3pPr>
            <a:lvl4pPr>
              <a:defRPr b="0" i="0">
                <a:solidFill>
                  <a:schemeClr val="tx1"/>
                </a:solidFill>
                <a:latin typeface="+mn-lt"/>
                <a:ea typeface="Taub Sans Office" pitchFamily="2" charset="77"/>
              </a:defRPr>
            </a:lvl4pPr>
            <a:lvl5pPr>
              <a:defRPr b="0" i="0">
                <a:solidFill>
                  <a:schemeClr val="tx1"/>
                </a:solidFill>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Image">
            <a:extLst>
              <a:ext uri="{FF2B5EF4-FFF2-40B4-BE49-F238E27FC236}">
                <a16:creationId xmlns:a16="http://schemas.microsoft.com/office/drawing/2014/main" id="{1FAFC5C6-4D01-B361-6A84-6223B8EDBD36}"/>
              </a:ext>
              <a:ext uri="{C183D7F6-B498-43B3-948B-1728B52AA6E4}">
                <adec:decorative xmlns:adec="http://schemas.microsoft.com/office/drawing/2017/decorative" val="1"/>
              </a:ext>
            </a:extLst>
          </p:cNvPr>
          <p:cNvSpPr>
            <a:spLocks noGrp="1"/>
          </p:cNvSpPr>
          <p:nvPr>
            <p:ph type="pic" sz="quarter" idx="21" hasCustomPrompt="1"/>
          </p:nvPr>
        </p:nvSpPr>
        <p:spPr>
          <a:xfrm>
            <a:off x="6793992" y="1"/>
            <a:ext cx="5399596" cy="6857999"/>
          </a:xfrm>
          <a:solidFill>
            <a:schemeClr val="bg1">
              <a:lumMod val="95000"/>
            </a:schemeClr>
          </a:solidFill>
          <a:ln>
            <a:noFill/>
          </a:ln>
        </p:spPr>
        <p:txBody>
          <a:bodyPr anchor="ctr"/>
          <a:lstStyle>
            <a:lvl1pPr algn="ctr">
              <a:defRPr sz="1600" b="0" i="0">
                <a:latin typeface="Taub Sans Office" pitchFamily="2" charset="77"/>
                <a:ea typeface="Taub Sans Office" pitchFamily="2" charset="77"/>
              </a:defRPr>
            </a:lvl1pPr>
          </a:lstStyle>
          <a:p>
            <a:r>
              <a:rPr lang="en-US" dirty="0"/>
              <a:t>Replace image here</a:t>
            </a:r>
          </a:p>
        </p:txBody>
      </p:sp>
    </p:spTree>
    <p:extLst>
      <p:ext uri="{BB962C8B-B14F-4D97-AF65-F5344CB8AC3E}">
        <p14:creationId xmlns:p14="http://schemas.microsoft.com/office/powerpoint/2010/main" val="12303106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One column | Photo">
    <p:bg>
      <p:bgPr>
        <a:solidFill>
          <a:schemeClr val="bg2"/>
        </a:solidFill>
        <a:effectLst/>
      </p:bgPr>
    </p:bg>
    <p:spTree>
      <p:nvGrpSpPr>
        <p:cNvPr id="1" name=""/>
        <p:cNvGrpSpPr/>
        <p:nvPr/>
      </p:nvGrpSpPr>
      <p:grpSpPr>
        <a:xfrm>
          <a:off x="0" y="0"/>
          <a:ext cx="0" cy="0"/>
          <a:chOff x="0" y="0"/>
          <a:chExt cx="0" cy="0"/>
        </a:xfrm>
      </p:grpSpPr>
      <p:sp>
        <p:nvSpPr>
          <p:cNvPr id="8" name="Slide 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399"/>
            <a:ext cx="4125976" cy="1107996"/>
          </a:xfrm>
        </p:spPr>
        <p:txBody>
          <a:bodyPr/>
          <a:lstStyle>
            <a:lvl1pPr>
              <a:defRPr b="1" i="0">
                <a:solidFill>
                  <a:schemeClr val="tx1"/>
                </a:solidFill>
                <a:latin typeface="+mj-lt"/>
                <a:ea typeface="Taub Sans Office"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2461729"/>
            <a:ext cx="4494451" cy="648180"/>
          </a:xfrm>
        </p:spPr>
        <p:txBody>
          <a:bodyPr/>
          <a:lstStyle>
            <a:lvl1pPr>
              <a:defRPr sz="2000" b="1" i="0" cap="all" baseline="0">
                <a:solidFill>
                  <a:schemeClr val="tx2"/>
                </a:solidFill>
                <a:latin typeface="+mn-lt"/>
                <a:ea typeface="Taub Sans Office" pitchFamily="2" charset="77"/>
              </a:defRPr>
            </a:lvl1pPr>
          </a:lstStyle>
          <a:p>
            <a:pPr lvl="0"/>
            <a:r>
              <a:rPr lang="en-US" dirty="0"/>
              <a:t>CLICK TO EDIT MASTER TEXT STYLES</a:t>
            </a:r>
          </a:p>
        </p:txBody>
      </p:sp>
      <p:sp>
        <p:nvSpPr>
          <p:cNvPr id="17" name="Text Placeholder">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3109911"/>
            <a:ext cx="4494451" cy="2856879"/>
          </a:xfrm>
        </p:spPr>
        <p:txBody>
          <a:bodyPr/>
          <a:lstStyle>
            <a:lvl1pPr>
              <a:defRPr sz="1400" b="0" i="0">
                <a:solidFill>
                  <a:schemeClr val="tx1"/>
                </a:solidFill>
                <a:latin typeface="+mn-lt"/>
                <a:ea typeface="Taub Sans Office" pitchFamily="2" charset="77"/>
              </a:defRPr>
            </a:lvl1pPr>
            <a:lvl2pPr>
              <a:defRPr sz="1400" b="0" i="0">
                <a:solidFill>
                  <a:schemeClr val="tx1"/>
                </a:solidFill>
                <a:latin typeface="+mn-lt"/>
                <a:ea typeface="Taub Sans Office" pitchFamily="2" charset="77"/>
              </a:defRPr>
            </a:lvl2pPr>
            <a:lvl3pPr>
              <a:defRPr sz="1400" b="0" i="0">
                <a:solidFill>
                  <a:schemeClr val="tx1"/>
                </a:solidFill>
                <a:latin typeface="+mn-lt"/>
                <a:ea typeface="Taub Sans Office" pitchFamily="2" charset="77"/>
              </a:defRPr>
            </a:lvl3pPr>
            <a:lvl4pPr>
              <a:defRPr sz="1400" b="0" i="0">
                <a:solidFill>
                  <a:schemeClr val="tx1"/>
                </a:solidFill>
                <a:latin typeface="+mn-lt"/>
                <a:ea typeface="Taub Sans Office" pitchFamily="2" charset="77"/>
              </a:defRPr>
            </a:lvl4pPr>
            <a:lvl5pPr>
              <a:defRPr sz="1600" b="0" i="0">
                <a:solidFill>
                  <a:schemeClr val="tx1"/>
                </a:solidFill>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Background">
            <a:extLst>
              <a:ext uri="{FF2B5EF4-FFF2-40B4-BE49-F238E27FC236}">
                <a16:creationId xmlns:a16="http://schemas.microsoft.com/office/drawing/2014/main" id="{B1DDA99A-76B2-B665-6613-A2F96D9E6E01}"/>
              </a:ext>
              <a:ext uri="{C183D7F6-B498-43B3-948B-1728B52AA6E4}">
                <adec:decorative xmlns:adec="http://schemas.microsoft.com/office/drawing/2017/decorative" val="1"/>
              </a:ext>
            </a:extLst>
          </p:cNvPr>
          <p:cNvSpPr/>
          <p:nvPr userDrawn="1"/>
        </p:nvSpPr>
        <p:spPr>
          <a:xfrm>
            <a:off x="9436964" y="-11150"/>
            <a:ext cx="2756624" cy="686915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3" name="Number">
            <a:extLst>
              <a:ext uri="{FF2B5EF4-FFF2-40B4-BE49-F238E27FC236}">
                <a16:creationId xmlns:a16="http://schemas.microsoft.com/office/drawing/2014/main" id="{42BB4EFF-B8D8-133B-981D-74F3F6C82134}"/>
              </a:ext>
              <a:ext uri="{C183D7F6-B498-43B3-948B-1728B52AA6E4}">
                <adec:decorative xmlns:adec="http://schemas.microsoft.com/office/drawing/2017/decorative" val="1"/>
              </a:ext>
            </a:extLst>
          </p:cNvPr>
          <p:cNvSpPr txBox="1">
            <a:spLocks/>
          </p:cNvSpPr>
          <p:nvPr userDrawn="1"/>
        </p:nvSpPr>
        <p:spPr>
          <a:xfrm>
            <a:off x="10679887" y="6554384"/>
            <a:ext cx="126638"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b="0" i="0" smtClean="0">
                <a:solidFill>
                  <a:schemeClr val="bg1"/>
                </a:solidFill>
                <a:latin typeface="Taub Sans Office" pitchFamily="2" charset="77"/>
                <a:ea typeface="Taub Sans Office" pitchFamily="2" charset="77"/>
              </a:rPr>
              <a:pPr/>
              <a:t>‹Nº›</a:t>
            </a:fld>
            <a:endParaRPr lang="en-US" sz="800" b="0" i="0" dirty="0">
              <a:solidFill>
                <a:schemeClr val="bg1"/>
              </a:solidFill>
              <a:latin typeface="Taub Sans Office" pitchFamily="2" charset="77"/>
              <a:ea typeface="Taub Sans Office" pitchFamily="2" charset="77"/>
            </a:endParaRPr>
          </a:p>
        </p:txBody>
      </p:sp>
      <p:sp>
        <p:nvSpPr>
          <p:cNvPr id="4" name="ADP ">
            <a:extLst>
              <a:ext uri="{FF2B5EF4-FFF2-40B4-BE49-F238E27FC236}">
                <a16:creationId xmlns:a16="http://schemas.microsoft.com/office/drawing/2014/main" id="{1647252C-DEE0-6B8C-16C5-E082A4C87975}"/>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b="0" i="0" dirty="0">
              <a:solidFill>
                <a:schemeClr val="bg1"/>
              </a:solidFill>
              <a:latin typeface="Taub Sans Office" pitchFamily="2" charset="77"/>
              <a:ea typeface="Taub Sans Office" pitchFamily="2" charset="0"/>
            </a:endParaRPr>
          </a:p>
        </p:txBody>
      </p:sp>
      <p:sp>
        <p:nvSpPr>
          <p:cNvPr id="5" name="Image placeholder">
            <a:extLst>
              <a:ext uri="{FF2B5EF4-FFF2-40B4-BE49-F238E27FC236}">
                <a16:creationId xmlns:a16="http://schemas.microsoft.com/office/drawing/2014/main" id="{B996EA58-24AF-533F-F881-505061D6083D}"/>
              </a:ext>
              <a:ext uri="{C183D7F6-B498-43B3-948B-1728B52AA6E4}">
                <adec:decorative xmlns:adec="http://schemas.microsoft.com/office/drawing/2017/decorative" val="1"/>
              </a:ext>
            </a:extLst>
          </p:cNvPr>
          <p:cNvSpPr>
            <a:spLocks noGrp="1"/>
          </p:cNvSpPr>
          <p:nvPr>
            <p:ph type="pic" sz="quarter" idx="28" hasCustomPrompt="1"/>
          </p:nvPr>
        </p:nvSpPr>
        <p:spPr>
          <a:xfrm>
            <a:off x="6705408" y="800099"/>
            <a:ext cx="5488180" cy="5257802"/>
          </a:xfrm>
          <a:prstGeom prst="rect">
            <a:avLst/>
          </a:prstGeom>
          <a:ln>
            <a:noFill/>
          </a:ln>
        </p:spPr>
        <p:txBody>
          <a:bodyPr anchor="ctr"/>
          <a:lstStyle>
            <a:lvl1pPr algn="ctr">
              <a:defRPr b="0" i="0">
                <a:solidFill>
                  <a:schemeClr val="bg1"/>
                </a:solidFill>
                <a:latin typeface="Taub Sans Office" pitchFamily="2" charset="77"/>
                <a:ea typeface="Taub Sans Office" pitchFamily="2" charset="77"/>
              </a:defRPr>
            </a:lvl1pPr>
          </a:lstStyle>
          <a:p>
            <a:r>
              <a:rPr lang="es-AR" dirty="0"/>
              <a:t> </a:t>
            </a:r>
          </a:p>
        </p:txBody>
      </p:sp>
    </p:spTree>
    <p:extLst>
      <p:ext uri="{BB962C8B-B14F-4D97-AF65-F5344CB8AC3E}">
        <p14:creationId xmlns:p14="http://schemas.microsoft.com/office/powerpoint/2010/main" val="36487299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One column | 3 Icons | Red">
    <p:bg>
      <p:bgPr>
        <a:solidFill>
          <a:schemeClr val="bg2"/>
        </a:solidFill>
        <a:effectLst/>
      </p:bgPr>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8B16F4D-7183-EC52-AB90-954373AB5B52}"/>
              </a:ext>
              <a:ext uri="{C183D7F6-B498-43B3-948B-1728B52AA6E4}">
                <adec:decorative xmlns:adec="http://schemas.microsoft.com/office/drawing/2017/decorative" val="1"/>
              </a:ext>
            </a:extLst>
          </p:cNvPr>
          <p:cNvSpPr/>
          <p:nvPr userDrawn="1"/>
        </p:nvSpPr>
        <p:spPr>
          <a:xfrm>
            <a:off x="6096794" y="0"/>
            <a:ext cx="6096794" cy="62992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23" rtl="0" eaLnBrk="1" fontAlgn="auto" latinLnBrk="0" hangingPunct="1">
              <a:lnSpc>
                <a:spcPct val="100000"/>
              </a:lnSpc>
              <a:spcBef>
                <a:spcPts val="0"/>
              </a:spcBef>
              <a:spcAft>
                <a:spcPts val="1200"/>
              </a:spcAft>
              <a:buClrTx/>
              <a:buSzTx/>
              <a:buFontTx/>
              <a:buNone/>
              <a:tabLst/>
              <a:defRPr/>
            </a:pPr>
            <a:endParaRPr kumimoji="0" lang="es-AR" sz="1200" b="0" i="0" u="none" strike="noStrike" kern="1200" cap="none" spc="0" normalizeH="0" baseline="0" noProof="0" dirty="0">
              <a:ln>
                <a:noFill/>
              </a:ln>
              <a:solidFill>
                <a:srgbClr val="222222"/>
              </a:solidFill>
              <a:effectLst/>
              <a:uLnTx/>
              <a:uFillTx/>
              <a:latin typeface="Taub Sans Office" pitchFamily="2" charset="77"/>
              <a:ea typeface="Taub Sans Office" pitchFamily="2" charset="0"/>
            </a:endParaRPr>
          </a:p>
        </p:txBody>
      </p:sp>
      <p:sp>
        <p:nvSpPr>
          <p:cNvPr id="8" name="Slide 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399"/>
            <a:ext cx="4125976" cy="1107996"/>
          </a:xfrm>
        </p:spPr>
        <p:txBody>
          <a:bodyPr/>
          <a:lstStyle>
            <a:lvl1pPr>
              <a:defRPr b="1" i="0">
                <a:solidFill>
                  <a:srgbClr val="010035"/>
                </a:solidFill>
                <a:latin typeface="+mj-lt"/>
                <a:ea typeface="Taub Sans Office"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2461729"/>
            <a:ext cx="4494451" cy="648180"/>
          </a:xfrm>
        </p:spPr>
        <p:txBody>
          <a:bodyPr/>
          <a:lstStyle>
            <a:lvl1pPr>
              <a:defRPr sz="2000" b="1" i="0" cap="all" baseline="0">
                <a:solidFill>
                  <a:schemeClr val="tx2"/>
                </a:solidFill>
                <a:latin typeface="+mn-lt"/>
                <a:ea typeface="Taub Sans Office" pitchFamily="2" charset="77"/>
              </a:defRPr>
            </a:lvl1pPr>
          </a:lstStyle>
          <a:p>
            <a:pPr lvl="0"/>
            <a:r>
              <a:rPr lang="en-US" dirty="0"/>
              <a:t>CLICK TO EDIT MASTER TEXT STYLES</a:t>
            </a:r>
          </a:p>
        </p:txBody>
      </p:sp>
      <p:sp>
        <p:nvSpPr>
          <p:cNvPr id="17" name="Text Placeholder">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3109911"/>
            <a:ext cx="4494451" cy="2604457"/>
          </a:xfrm>
        </p:spPr>
        <p:txBody>
          <a:bodyPr/>
          <a:lstStyle>
            <a:lvl1pPr>
              <a:defRPr sz="1400" b="0" i="0">
                <a:solidFill>
                  <a:schemeClr val="tx1"/>
                </a:solidFill>
                <a:latin typeface="+mn-lt"/>
                <a:ea typeface="Taub Sans Office" pitchFamily="2" charset="77"/>
              </a:defRPr>
            </a:lvl1pPr>
            <a:lvl2pPr>
              <a:defRPr sz="1400" b="0" i="0">
                <a:solidFill>
                  <a:schemeClr val="tx1"/>
                </a:solidFill>
                <a:latin typeface="+mn-lt"/>
                <a:ea typeface="Taub Sans Office" pitchFamily="2" charset="77"/>
              </a:defRPr>
            </a:lvl2pPr>
            <a:lvl3pPr>
              <a:defRPr sz="1400" b="0" i="0">
                <a:solidFill>
                  <a:schemeClr val="tx1"/>
                </a:solidFill>
                <a:latin typeface="+mn-lt"/>
                <a:ea typeface="Taub Sans Office" pitchFamily="2" charset="77"/>
              </a:defRPr>
            </a:lvl3pPr>
            <a:lvl4pPr>
              <a:defRPr sz="1400" b="0" i="0">
                <a:solidFill>
                  <a:schemeClr val="tx1"/>
                </a:solidFill>
                <a:latin typeface="+mn-lt"/>
                <a:ea typeface="Taub Sans Office" pitchFamily="2" charset="77"/>
              </a:defRPr>
            </a:lvl4pPr>
            <a:lvl5pPr>
              <a:defRPr sz="1600" b="0" i="0">
                <a:solidFill>
                  <a:schemeClr val="tx1"/>
                </a:solidFill>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H2">
            <a:extLst>
              <a:ext uri="{FF2B5EF4-FFF2-40B4-BE49-F238E27FC236}">
                <a16:creationId xmlns:a16="http://schemas.microsoft.com/office/drawing/2014/main" id="{94475782-5E42-C428-B811-B7BCDBDD09A8}"/>
              </a:ext>
            </a:extLst>
          </p:cNvPr>
          <p:cNvSpPr>
            <a:spLocks noGrp="1"/>
          </p:cNvSpPr>
          <p:nvPr>
            <p:ph type="body" sz="quarter" idx="16" hasCustomPrompt="1"/>
          </p:nvPr>
        </p:nvSpPr>
        <p:spPr>
          <a:xfrm>
            <a:off x="7871564" y="1492660"/>
            <a:ext cx="3505017" cy="344696"/>
          </a:xfrm>
        </p:spPr>
        <p:txBody>
          <a:bodyPr/>
          <a:lstStyle>
            <a:lvl1pPr>
              <a:defRPr sz="1600" b="1" i="0" cap="all" baseline="0">
                <a:solidFill>
                  <a:schemeClr val="bg1"/>
                </a:solidFill>
                <a:latin typeface="+mn-lt"/>
                <a:ea typeface="Taub Sans Office" pitchFamily="2" charset="77"/>
              </a:defRPr>
            </a:lvl1pPr>
          </a:lstStyle>
          <a:p>
            <a:pPr lvl="0"/>
            <a:r>
              <a:rPr lang="en-US" dirty="0"/>
              <a:t>CLICK TO EDIT MASTER TEXT STYLES</a:t>
            </a:r>
          </a:p>
        </p:txBody>
      </p:sp>
      <p:sp>
        <p:nvSpPr>
          <p:cNvPr id="20" name="Text Placeholder">
            <a:extLst>
              <a:ext uri="{FF2B5EF4-FFF2-40B4-BE49-F238E27FC236}">
                <a16:creationId xmlns:a16="http://schemas.microsoft.com/office/drawing/2014/main" id="{4309FA78-129C-2C09-5EE5-BD6FBF67CE25}"/>
              </a:ext>
            </a:extLst>
          </p:cNvPr>
          <p:cNvSpPr>
            <a:spLocks noGrp="1"/>
          </p:cNvSpPr>
          <p:nvPr>
            <p:ph type="body" sz="quarter" idx="17"/>
          </p:nvPr>
        </p:nvSpPr>
        <p:spPr>
          <a:xfrm>
            <a:off x="7871564" y="1945038"/>
            <a:ext cx="3505017" cy="793182"/>
          </a:xfrm>
        </p:spPr>
        <p:txBody>
          <a:bodyPr/>
          <a:lstStyle>
            <a:lvl1pPr>
              <a:defRPr sz="1200" b="0" i="0">
                <a:solidFill>
                  <a:schemeClr val="bg1"/>
                </a:solidFill>
                <a:latin typeface="+mn-lt"/>
                <a:ea typeface="Taub Sans Office" pitchFamily="2" charset="77"/>
              </a:defRPr>
            </a:lvl1pPr>
            <a:lvl2pPr>
              <a:buClr>
                <a:schemeClr val="bg1"/>
              </a:buClr>
              <a:defRPr sz="1200" b="0" i="0">
                <a:solidFill>
                  <a:schemeClr val="bg1"/>
                </a:solidFill>
                <a:latin typeface="+mn-lt"/>
                <a:ea typeface="Taub Sans Office" pitchFamily="2" charset="77"/>
              </a:defRPr>
            </a:lvl2pPr>
            <a:lvl3pPr marL="252000" indent="0">
              <a:buNone/>
              <a:defRPr sz="1200">
                <a:latin typeface="Taub Sans Text" pitchFamily="2" charset="77"/>
                <a:ea typeface="Taub Sans Text" pitchFamily="2" charset="77"/>
              </a:defRPr>
            </a:lvl3pPr>
            <a:lvl4pPr>
              <a:defRPr sz="1200">
                <a:latin typeface="Taub Sans Text" pitchFamily="2" charset="77"/>
                <a:ea typeface="Taub Sans Text" pitchFamily="2" charset="77"/>
              </a:defRPr>
            </a:lvl4pPr>
            <a:lvl5pPr>
              <a:defRPr sz="1400">
                <a:latin typeface="Taub Sans Text" pitchFamily="2" charset="77"/>
                <a:ea typeface="Taub Sans Text" pitchFamily="2" charset="77"/>
              </a:defRPr>
            </a:lvl5pPr>
          </a:lstStyle>
          <a:p>
            <a:pPr lvl="0"/>
            <a:r>
              <a:rPr lang="en-US" dirty="0"/>
              <a:t>Click to edit Master text styles</a:t>
            </a:r>
          </a:p>
          <a:p>
            <a:pPr lvl="1"/>
            <a:r>
              <a:rPr lang="en-US" dirty="0"/>
              <a:t>Second level</a:t>
            </a:r>
          </a:p>
        </p:txBody>
      </p:sp>
      <p:sp>
        <p:nvSpPr>
          <p:cNvPr id="16" name="Content Placeholder">
            <a:extLst>
              <a:ext uri="{FF2B5EF4-FFF2-40B4-BE49-F238E27FC236}">
                <a16:creationId xmlns:a16="http://schemas.microsoft.com/office/drawing/2014/main" id="{402CA587-7BFD-8202-A5DC-8C27491E096A}"/>
              </a:ext>
              <a:ext uri="{C183D7F6-B498-43B3-948B-1728B52AA6E4}">
                <adec:decorative xmlns:adec="http://schemas.microsoft.com/office/drawing/2017/decorative" val="1"/>
              </a:ext>
            </a:extLst>
          </p:cNvPr>
          <p:cNvSpPr>
            <a:spLocks noGrp="1"/>
          </p:cNvSpPr>
          <p:nvPr>
            <p:ph sz="quarter" idx="15" hasCustomPrompt="1"/>
          </p:nvPr>
        </p:nvSpPr>
        <p:spPr>
          <a:xfrm>
            <a:off x="6831637" y="1492660"/>
            <a:ext cx="706437" cy="704850"/>
          </a:xfrm>
        </p:spPr>
        <p:txBody>
          <a:bodyPr/>
          <a:lstStyle>
            <a:lvl1pPr>
              <a:defRPr b="0" i="0">
                <a:latin typeface="Taub Sans Office" pitchFamily="2" charset="77"/>
                <a:ea typeface="Taub Sans Office" pitchFamily="2" charset="77"/>
              </a:defRPr>
            </a:lvl1pPr>
          </a:lstStyle>
          <a:p>
            <a:pPr lvl="0"/>
            <a:r>
              <a:rPr lang="en-US" dirty="0"/>
              <a:t> </a:t>
            </a:r>
          </a:p>
        </p:txBody>
      </p:sp>
      <p:sp>
        <p:nvSpPr>
          <p:cNvPr id="27" name="H2">
            <a:extLst>
              <a:ext uri="{FF2B5EF4-FFF2-40B4-BE49-F238E27FC236}">
                <a16:creationId xmlns:a16="http://schemas.microsoft.com/office/drawing/2014/main" id="{AC61AFA7-E866-BA38-763E-C5A4592EABA3}"/>
              </a:ext>
            </a:extLst>
          </p:cNvPr>
          <p:cNvSpPr>
            <a:spLocks noGrp="1"/>
          </p:cNvSpPr>
          <p:nvPr>
            <p:ph type="body" sz="quarter" idx="20" hasCustomPrompt="1"/>
          </p:nvPr>
        </p:nvSpPr>
        <p:spPr>
          <a:xfrm>
            <a:off x="7871564" y="2990155"/>
            <a:ext cx="3505017" cy="344696"/>
          </a:xfrm>
        </p:spPr>
        <p:txBody>
          <a:bodyPr/>
          <a:lstStyle>
            <a:lvl1pPr>
              <a:defRPr sz="1600" b="1" i="0" cap="all" baseline="0">
                <a:solidFill>
                  <a:schemeClr val="bg1"/>
                </a:solidFill>
                <a:latin typeface="+mn-lt"/>
                <a:ea typeface="Taub Sans Office" pitchFamily="2" charset="77"/>
              </a:defRPr>
            </a:lvl1pPr>
          </a:lstStyle>
          <a:p>
            <a:pPr lvl="0"/>
            <a:r>
              <a:rPr lang="en-US" dirty="0"/>
              <a:t>CLICK TO EDIT MASTER TEXT STYLES</a:t>
            </a:r>
          </a:p>
        </p:txBody>
      </p:sp>
      <p:sp>
        <p:nvSpPr>
          <p:cNvPr id="28" name="Text Placeholder">
            <a:extLst>
              <a:ext uri="{FF2B5EF4-FFF2-40B4-BE49-F238E27FC236}">
                <a16:creationId xmlns:a16="http://schemas.microsoft.com/office/drawing/2014/main" id="{3BEDA742-9F68-4B11-9C97-1451B2494355}"/>
              </a:ext>
            </a:extLst>
          </p:cNvPr>
          <p:cNvSpPr>
            <a:spLocks noGrp="1"/>
          </p:cNvSpPr>
          <p:nvPr>
            <p:ph type="body" sz="quarter" idx="21"/>
          </p:nvPr>
        </p:nvSpPr>
        <p:spPr>
          <a:xfrm>
            <a:off x="7871564" y="3442533"/>
            <a:ext cx="3505017" cy="793182"/>
          </a:xfrm>
        </p:spPr>
        <p:txBody>
          <a:bodyPr/>
          <a:lstStyle>
            <a:lvl1pPr>
              <a:defRPr sz="1200" b="0" i="0">
                <a:solidFill>
                  <a:schemeClr val="bg1"/>
                </a:solidFill>
                <a:latin typeface="+mn-lt"/>
                <a:ea typeface="Taub Sans Office" pitchFamily="2" charset="77"/>
              </a:defRPr>
            </a:lvl1pPr>
            <a:lvl2pPr>
              <a:buClr>
                <a:schemeClr val="bg1"/>
              </a:buClr>
              <a:defRPr sz="1200" b="0" i="0">
                <a:solidFill>
                  <a:schemeClr val="bg1"/>
                </a:solidFill>
                <a:latin typeface="+mn-lt"/>
                <a:ea typeface="Taub Sans Office" pitchFamily="2" charset="77"/>
              </a:defRPr>
            </a:lvl2pPr>
            <a:lvl3pPr marL="252000" indent="0">
              <a:buNone/>
              <a:defRPr sz="1200">
                <a:latin typeface="Taub Sans Text" pitchFamily="2" charset="77"/>
                <a:ea typeface="Taub Sans Text" pitchFamily="2" charset="77"/>
              </a:defRPr>
            </a:lvl3pPr>
            <a:lvl4pPr>
              <a:defRPr sz="1200">
                <a:latin typeface="Taub Sans Text" pitchFamily="2" charset="77"/>
                <a:ea typeface="Taub Sans Text" pitchFamily="2" charset="77"/>
              </a:defRPr>
            </a:lvl4pPr>
            <a:lvl5pPr>
              <a:defRPr sz="1400">
                <a:latin typeface="Taub Sans Text" pitchFamily="2" charset="77"/>
                <a:ea typeface="Taub Sans Text" pitchFamily="2" charset="77"/>
              </a:defRPr>
            </a:lvl5pPr>
          </a:lstStyle>
          <a:p>
            <a:pPr lvl="0"/>
            <a:r>
              <a:rPr lang="en-US" dirty="0"/>
              <a:t>Click to edit Master text styles</a:t>
            </a:r>
          </a:p>
          <a:p>
            <a:pPr lvl="1"/>
            <a:r>
              <a:rPr lang="en-US" dirty="0"/>
              <a:t>Second level</a:t>
            </a:r>
          </a:p>
        </p:txBody>
      </p:sp>
      <p:sp>
        <p:nvSpPr>
          <p:cNvPr id="29" name="Content Placeholder 15">
            <a:extLst>
              <a:ext uri="{FF2B5EF4-FFF2-40B4-BE49-F238E27FC236}">
                <a16:creationId xmlns:a16="http://schemas.microsoft.com/office/drawing/2014/main" id="{ADC9DADA-4C48-97E6-FD80-880828A4E55B}"/>
              </a:ext>
              <a:ext uri="{C183D7F6-B498-43B3-948B-1728B52AA6E4}">
                <adec:decorative xmlns:adec="http://schemas.microsoft.com/office/drawing/2017/decorative" val="1"/>
              </a:ext>
            </a:extLst>
          </p:cNvPr>
          <p:cNvSpPr>
            <a:spLocks noGrp="1"/>
          </p:cNvSpPr>
          <p:nvPr>
            <p:ph sz="quarter" idx="22" hasCustomPrompt="1"/>
          </p:nvPr>
        </p:nvSpPr>
        <p:spPr>
          <a:xfrm>
            <a:off x="6831637" y="2976904"/>
            <a:ext cx="706437" cy="704850"/>
          </a:xfrm>
        </p:spPr>
        <p:txBody>
          <a:bodyPr/>
          <a:lstStyle>
            <a:lvl1pPr>
              <a:defRPr b="0" i="0">
                <a:latin typeface="Taub Sans Office" pitchFamily="2" charset="77"/>
                <a:ea typeface="Taub Sans Office" pitchFamily="2" charset="77"/>
              </a:defRPr>
            </a:lvl1pPr>
          </a:lstStyle>
          <a:p>
            <a:pPr lvl="0"/>
            <a:r>
              <a:rPr lang="en-US" dirty="0"/>
              <a:t> </a:t>
            </a:r>
          </a:p>
        </p:txBody>
      </p:sp>
      <p:sp>
        <p:nvSpPr>
          <p:cNvPr id="25" name="H2">
            <a:extLst>
              <a:ext uri="{FF2B5EF4-FFF2-40B4-BE49-F238E27FC236}">
                <a16:creationId xmlns:a16="http://schemas.microsoft.com/office/drawing/2014/main" id="{F2A5CA3C-74D7-3316-E731-825A193F887F}"/>
              </a:ext>
            </a:extLst>
          </p:cNvPr>
          <p:cNvSpPr>
            <a:spLocks noGrp="1"/>
          </p:cNvSpPr>
          <p:nvPr>
            <p:ph type="body" sz="quarter" idx="18" hasCustomPrompt="1"/>
          </p:nvPr>
        </p:nvSpPr>
        <p:spPr>
          <a:xfrm>
            <a:off x="7871564" y="4474399"/>
            <a:ext cx="3505017" cy="344696"/>
          </a:xfrm>
        </p:spPr>
        <p:txBody>
          <a:bodyPr/>
          <a:lstStyle>
            <a:lvl1pPr>
              <a:defRPr sz="1600" b="1" i="0" cap="all" baseline="0">
                <a:solidFill>
                  <a:schemeClr val="bg1"/>
                </a:solidFill>
                <a:latin typeface="+mn-lt"/>
                <a:ea typeface="Taub Sans Office" pitchFamily="2" charset="77"/>
              </a:defRPr>
            </a:lvl1pPr>
          </a:lstStyle>
          <a:p>
            <a:pPr lvl="0"/>
            <a:r>
              <a:rPr lang="en-US" dirty="0"/>
              <a:t>CLICK TO EDIT MASTER TEXT STYLES</a:t>
            </a:r>
          </a:p>
        </p:txBody>
      </p:sp>
      <p:sp>
        <p:nvSpPr>
          <p:cNvPr id="26" name="Text Placeholder">
            <a:extLst>
              <a:ext uri="{FF2B5EF4-FFF2-40B4-BE49-F238E27FC236}">
                <a16:creationId xmlns:a16="http://schemas.microsoft.com/office/drawing/2014/main" id="{8B4DCB6E-82D3-9DBB-DB0B-D1D0AF16F2AF}"/>
              </a:ext>
            </a:extLst>
          </p:cNvPr>
          <p:cNvSpPr>
            <a:spLocks noGrp="1"/>
          </p:cNvSpPr>
          <p:nvPr>
            <p:ph type="body" sz="quarter" idx="19"/>
          </p:nvPr>
        </p:nvSpPr>
        <p:spPr>
          <a:xfrm>
            <a:off x="7871564" y="4926777"/>
            <a:ext cx="3505017" cy="793182"/>
          </a:xfrm>
        </p:spPr>
        <p:txBody>
          <a:bodyPr/>
          <a:lstStyle>
            <a:lvl1pPr>
              <a:defRPr sz="1200" b="0" i="0">
                <a:solidFill>
                  <a:schemeClr val="bg1"/>
                </a:solidFill>
                <a:latin typeface="+mn-lt"/>
                <a:ea typeface="Taub Sans Office" pitchFamily="2" charset="77"/>
              </a:defRPr>
            </a:lvl1pPr>
            <a:lvl2pPr>
              <a:buClr>
                <a:schemeClr val="bg1"/>
              </a:buClr>
              <a:defRPr sz="1200" b="0" i="0">
                <a:solidFill>
                  <a:schemeClr val="bg1"/>
                </a:solidFill>
                <a:latin typeface="+mn-lt"/>
                <a:ea typeface="Taub Sans Office" pitchFamily="2" charset="77"/>
              </a:defRPr>
            </a:lvl2pPr>
            <a:lvl3pPr marL="252000" indent="0">
              <a:buNone/>
              <a:defRPr sz="1200">
                <a:latin typeface="Taub Sans Text" pitchFamily="2" charset="77"/>
                <a:ea typeface="Taub Sans Text" pitchFamily="2" charset="77"/>
              </a:defRPr>
            </a:lvl3pPr>
            <a:lvl4pPr>
              <a:defRPr sz="1200">
                <a:latin typeface="Taub Sans Text" pitchFamily="2" charset="77"/>
                <a:ea typeface="Taub Sans Text" pitchFamily="2" charset="77"/>
              </a:defRPr>
            </a:lvl4pPr>
            <a:lvl5pPr>
              <a:defRPr sz="1400">
                <a:latin typeface="Taub Sans Text" pitchFamily="2" charset="77"/>
                <a:ea typeface="Taub Sans Text" pitchFamily="2" charset="77"/>
              </a:defRPr>
            </a:lvl5pPr>
          </a:lstStyle>
          <a:p>
            <a:pPr lvl="0"/>
            <a:r>
              <a:rPr lang="en-US" dirty="0"/>
              <a:t>Click to edit Master text styles</a:t>
            </a:r>
          </a:p>
          <a:p>
            <a:pPr lvl="1"/>
            <a:r>
              <a:rPr lang="en-US" dirty="0"/>
              <a:t>Second level</a:t>
            </a:r>
          </a:p>
        </p:txBody>
      </p:sp>
      <p:sp>
        <p:nvSpPr>
          <p:cNvPr id="31" name="Content Placeholder 15">
            <a:extLst>
              <a:ext uri="{FF2B5EF4-FFF2-40B4-BE49-F238E27FC236}">
                <a16:creationId xmlns:a16="http://schemas.microsoft.com/office/drawing/2014/main" id="{BF5E5C6B-D2DA-4E19-0816-10231B0CBA07}"/>
              </a:ext>
              <a:ext uri="{C183D7F6-B498-43B3-948B-1728B52AA6E4}">
                <adec:decorative xmlns:adec="http://schemas.microsoft.com/office/drawing/2017/decorative" val="1"/>
              </a:ext>
            </a:extLst>
          </p:cNvPr>
          <p:cNvSpPr>
            <a:spLocks noGrp="1"/>
          </p:cNvSpPr>
          <p:nvPr>
            <p:ph sz="quarter" idx="23" hasCustomPrompt="1"/>
          </p:nvPr>
        </p:nvSpPr>
        <p:spPr>
          <a:xfrm>
            <a:off x="6831637" y="4461148"/>
            <a:ext cx="706437" cy="704850"/>
          </a:xfrm>
        </p:spPr>
        <p:txBody>
          <a:bodyPr/>
          <a:lstStyle>
            <a:lvl1pPr>
              <a:defRPr b="0" i="0">
                <a:latin typeface="Taub Sans Office" pitchFamily="2" charset="77"/>
                <a:ea typeface="Taub Sans Office" pitchFamily="2" charset="77"/>
              </a:defRPr>
            </a:lvl1pPr>
          </a:lstStyle>
          <a:p>
            <a:pPr lvl="0"/>
            <a:r>
              <a:rPr lang="en-US" dirty="0"/>
              <a:t> </a:t>
            </a:r>
          </a:p>
        </p:txBody>
      </p:sp>
    </p:spTree>
    <p:extLst>
      <p:ext uri="{BB962C8B-B14F-4D97-AF65-F5344CB8AC3E}">
        <p14:creationId xmlns:p14="http://schemas.microsoft.com/office/powerpoint/2010/main" val="1297486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E Photo">
    <p:bg>
      <p:bgPr>
        <a:solidFill>
          <a:schemeClr val="tx2"/>
        </a:solidFill>
        <a:effectLst/>
      </p:bgPr>
    </p:bg>
    <p:spTree>
      <p:nvGrpSpPr>
        <p:cNvPr id="1" name=""/>
        <p:cNvGrpSpPr/>
        <p:nvPr/>
      </p:nvGrpSpPr>
      <p:grpSpPr>
        <a:xfrm>
          <a:off x="0" y="0"/>
          <a:ext cx="0" cy="0"/>
          <a:chOff x="0" y="0"/>
          <a:chExt cx="0" cy="0"/>
        </a:xfrm>
      </p:grpSpPr>
      <p:sp>
        <p:nvSpPr>
          <p:cNvPr id="14" name="White Background">
            <a:extLst>
              <a:ext uri="{FF2B5EF4-FFF2-40B4-BE49-F238E27FC236}">
                <a16:creationId xmlns:a16="http://schemas.microsoft.com/office/drawing/2014/main" id="{44A949A7-F49B-7B3B-484C-6C20B6EE304A}"/>
              </a:ext>
              <a:ext uri="{C183D7F6-B498-43B3-948B-1728B52AA6E4}">
                <adec:decorative xmlns:adec="http://schemas.microsoft.com/office/drawing/2017/decorative" val="1"/>
              </a:ext>
            </a:extLst>
          </p:cNvPr>
          <p:cNvSpPr/>
          <p:nvPr userDrawn="1"/>
        </p:nvSpPr>
        <p:spPr>
          <a:xfrm>
            <a:off x="9963944" y="0"/>
            <a:ext cx="2229644" cy="685800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23" rtl="0" eaLnBrk="1" fontAlgn="auto" latinLnBrk="0" hangingPunct="1">
              <a:lnSpc>
                <a:spcPct val="100000"/>
              </a:lnSpc>
              <a:spcBef>
                <a:spcPts val="0"/>
              </a:spcBef>
              <a:spcAft>
                <a:spcPts val="1200"/>
              </a:spcAft>
              <a:buClrTx/>
              <a:buSzTx/>
              <a:buFontTx/>
              <a:buNone/>
              <a:tabLst/>
              <a:defRPr/>
            </a:pPr>
            <a:endParaRPr kumimoji="0" lang="es-AR" sz="1200" b="0" i="0" u="none" strike="noStrike" kern="1200" cap="none" spc="0" normalizeH="0" baseline="0" noProof="0" dirty="0">
              <a:ln>
                <a:noFill/>
              </a:ln>
              <a:solidFill>
                <a:srgbClr val="010035"/>
              </a:solidFill>
              <a:effectLst/>
              <a:uLnTx/>
              <a:uFillTx/>
              <a:latin typeface="Taub Sans Office" pitchFamily="2" charset="77"/>
              <a:ea typeface="Taub Sans Office" pitchFamily="2" charset="0"/>
              <a:cs typeface="Helvetica"/>
            </a:endParaRPr>
          </a:p>
        </p:txBody>
      </p:sp>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45440" y="3663666"/>
            <a:ext cx="6546014" cy="397422"/>
          </a:xfrm>
          <a:prstGeom prst="rect">
            <a:avLst/>
          </a:prstGeom>
        </p:spPr>
        <p:txBody>
          <a:bodyPr lIns="0" tIns="0" rIns="0"/>
          <a:lstStyle>
            <a:lvl1pPr>
              <a:defRPr sz="2400" b="0" i="0">
                <a:solidFill>
                  <a:schemeClr val="bg1"/>
                </a:solidFill>
                <a:latin typeface="+mj-lt"/>
                <a:ea typeface="Taub Sans Office"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6" name="Slide title">
            <a:extLst>
              <a:ext uri="{FF2B5EF4-FFF2-40B4-BE49-F238E27FC236}">
                <a16:creationId xmlns:a16="http://schemas.microsoft.com/office/drawing/2014/main" id="{BE5AF934-2C94-23F5-ADEC-26BE0EB9247E}"/>
              </a:ext>
            </a:extLst>
          </p:cNvPr>
          <p:cNvSpPr>
            <a:spLocks noGrp="1"/>
          </p:cNvSpPr>
          <p:nvPr>
            <p:ph type="body" sz="quarter" idx="12" hasCustomPrompt="1"/>
          </p:nvPr>
        </p:nvSpPr>
        <p:spPr>
          <a:xfrm>
            <a:off x="345440" y="772102"/>
            <a:ext cx="6546014" cy="2491798"/>
          </a:xfrm>
          <a:prstGeom prst="rect">
            <a:avLst/>
          </a:prstGeom>
        </p:spPr>
        <p:txBody>
          <a:bodyPr lIns="0" tIns="0" rIns="0"/>
          <a:lstStyle>
            <a:lvl1pPr>
              <a:lnSpc>
                <a:spcPct val="90000"/>
              </a:lnSpc>
              <a:spcAft>
                <a:spcPts val="6400"/>
              </a:spcAft>
              <a:defRPr sz="6000" b="1" i="0" cap="all" baseline="0">
                <a:solidFill>
                  <a:schemeClr val="bg1"/>
                </a:solidFill>
                <a:latin typeface="+mj-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7" name="Image placeholder">
            <a:extLst>
              <a:ext uri="{FF2B5EF4-FFF2-40B4-BE49-F238E27FC236}">
                <a16:creationId xmlns:a16="http://schemas.microsoft.com/office/drawing/2014/main" id="{CE31017D-BB18-C0C5-BD54-17845A5C4E04}"/>
              </a:ext>
              <a:ext uri="{C183D7F6-B498-43B3-948B-1728B52AA6E4}">
                <adec:decorative xmlns:adec="http://schemas.microsoft.com/office/drawing/2017/decorative" val="1"/>
              </a:ext>
            </a:extLst>
          </p:cNvPr>
          <p:cNvSpPr>
            <a:spLocks noGrp="1"/>
          </p:cNvSpPr>
          <p:nvPr>
            <p:ph type="pic" sz="quarter" idx="14" hasCustomPrompt="1"/>
          </p:nvPr>
        </p:nvSpPr>
        <p:spPr>
          <a:xfrm>
            <a:off x="7734300" y="749300"/>
            <a:ext cx="4459288" cy="4865116"/>
          </a:xfrm>
          <a:prstGeom prst="rect">
            <a:avLst/>
          </a:prstGeom>
        </p:spPr>
        <p:txBody>
          <a:bodyPr/>
          <a:lstStyle>
            <a:lvl1pPr>
              <a:defRPr b="0" i="0">
                <a:solidFill>
                  <a:schemeClr val="tx1"/>
                </a:solidFill>
                <a:latin typeface="Taub Sans Office" pitchFamily="2" charset="77"/>
                <a:ea typeface="Taub Sans Office" pitchFamily="2" charset="77"/>
              </a:defRPr>
            </a:lvl1pPr>
          </a:lstStyle>
          <a:p>
            <a:r>
              <a:rPr lang="es-AR" dirty="0"/>
              <a:t> </a:t>
            </a:r>
          </a:p>
        </p:txBody>
      </p:sp>
      <p:sp>
        <p:nvSpPr>
          <p:cNvPr id="10" name="Date location">
            <a:extLst>
              <a:ext uri="{FF2B5EF4-FFF2-40B4-BE49-F238E27FC236}">
                <a16:creationId xmlns:a16="http://schemas.microsoft.com/office/drawing/2014/main" id="{05A9EC52-8A59-E2E5-B07E-70DA8368D3E5}"/>
              </a:ext>
            </a:extLst>
          </p:cNvPr>
          <p:cNvSpPr>
            <a:spLocks noGrp="1"/>
          </p:cNvSpPr>
          <p:nvPr>
            <p:ph type="body" sz="quarter" idx="11" hasCustomPrompt="1"/>
          </p:nvPr>
        </p:nvSpPr>
        <p:spPr>
          <a:xfrm>
            <a:off x="345440" y="4450446"/>
            <a:ext cx="6546014" cy="397422"/>
          </a:xfrm>
          <a:prstGeom prst="rect">
            <a:avLst/>
          </a:prstGeom>
        </p:spPr>
        <p:txBody>
          <a:bodyPr lIns="0" tIns="0" rIns="0"/>
          <a:lstStyle>
            <a:lvl1pPr>
              <a:defRPr sz="1800" b="0" i="0">
                <a:solidFill>
                  <a:schemeClr val="bg1"/>
                </a:solidFill>
                <a:latin typeface="+mj-lt"/>
                <a:ea typeface="Taub Sans Office" pitchFamily="2" charset="77"/>
              </a:defRPr>
            </a:lvl1pPr>
          </a:lstStyle>
          <a:p>
            <a:r>
              <a:rPr lang="en-US" dirty="0"/>
              <a:t>Date | Location</a:t>
            </a:r>
          </a:p>
        </p:txBody>
      </p:sp>
      <p:sp>
        <p:nvSpPr>
          <p:cNvPr id="3" name="Copyright">
            <a:extLst>
              <a:ext uri="{FF2B5EF4-FFF2-40B4-BE49-F238E27FC236}">
                <a16:creationId xmlns:a16="http://schemas.microsoft.com/office/drawing/2014/main" id="{51D32ADF-D26F-FE7D-4023-4091A2491A7A}"/>
              </a:ext>
              <a:ext uri="{C183D7F6-B498-43B3-948B-1728B52AA6E4}">
                <adec:decorative xmlns:adec="http://schemas.microsoft.com/office/drawing/2017/decorative" val="1"/>
              </a:ext>
            </a:extLst>
          </p:cNvPr>
          <p:cNvSpPr txBox="1"/>
          <p:nvPr userDrawn="1"/>
        </p:nvSpPr>
        <p:spPr>
          <a:xfrm>
            <a:off x="10653443" y="6554384"/>
            <a:ext cx="1227900"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b="0" i="0" dirty="0">
                <a:solidFill>
                  <a:srgbClr val="010035"/>
                </a:solidFill>
                <a:latin typeface="+mn-lt"/>
                <a:ea typeface="Taub Sans Office" pitchFamily="2" charset="77"/>
              </a:rPr>
              <a:t>Copyright © 2025 ADP, Inc. </a:t>
            </a:r>
          </a:p>
        </p:txBody>
      </p:sp>
    </p:spTree>
    <p:extLst>
      <p:ext uri="{BB962C8B-B14F-4D97-AF65-F5344CB8AC3E}">
        <p14:creationId xmlns:p14="http://schemas.microsoft.com/office/powerpoint/2010/main" val="16076958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One column | 3 Icons | Whit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553FF6A-A529-8E9C-FC5E-132F11725EC1}"/>
              </a:ext>
              <a:ext uri="{C183D7F6-B498-43B3-948B-1728B52AA6E4}">
                <adec:decorative xmlns:adec="http://schemas.microsoft.com/office/drawing/2017/decorative" val="1"/>
              </a:ext>
            </a:extLst>
          </p:cNvPr>
          <p:cNvSpPr/>
          <p:nvPr userDrawn="1"/>
        </p:nvSpPr>
        <p:spPr>
          <a:xfrm>
            <a:off x="6096794" y="0"/>
            <a:ext cx="6096794" cy="635996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23" rtl="0" eaLnBrk="1" fontAlgn="auto" latinLnBrk="0" hangingPunct="1">
              <a:lnSpc>
                <a:spcPct val="100000"/>
              </a:lnSpc>
              <a:spcBef>
                <a:spcPts val="0"/>
              </a:spcBef>
              <a:spcAft>
                <a:spcPts val="1200"/>
              </a:spcAft>
              <a:buClrTx/>
              <a:buSzTx/>
              <a:buFontTx/>
              <a:buNone/>
              <a:tabLst/>
              <a:defRPr/>
            </a:pPr>
            <a:endParaRPr kumimoji="0" lang="es-AR" sz="1200" b="0" i="0" u="none" strike="noStrike" kern="1200" cap="none" spc="0" normalizeH="0" baseline="0" noProof="0" dirty="0">
              <a:ln>
                <a:noFill/>
              </a:ln>
              <a:solidFill>
                <a:srgbClr val="222222"/>
              </a:solidFill>
              <a:effectLst/>
              <a:uLnTx/>
              <a:uFillTx/>
              <a:latin typeface="Taub Sans Office" pitchFamily="2" charset="77"/>
              <a:ea typeface="Taub Sans Office" pitchFamily="2" charset="0"/>
            </a:endParaRPr>
          </a:p>
        </p:txBody>
      </p:sp>
      <p:sp>
        <p:nvSpPr>
          <p:cNvPr id="8" name="Slide 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399"/>
            <a:ext cx="4125976" cy="1107996"/>
          </a:xfrm>
        </p:spPr>
        <p:txBody>
          <a:bodyPr/>
          <a:lstStyle>
            <a:lvl1pPr>
              <a:defRPr b="1" i="0">
                <a:solidFill>
                  <a:schemeClr val="tx1"/>
                </a:solidFill>
                <a:latin typeface="+mj-lt"/>
                <a:ea typeface="Taub Sans Office"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2461729"/>
            <a:ext cx="4494451" cy="648180"/>
          </a:xfrm>
        </p:spPr>
        <p:txBody>
          <a:bodyPr/>
          <a:lstStyle>
            <a:lvl1pPr>
              <a:defRPr sz="2000" b="1" i="0" cap="all" baseline="0">
                <a:solidFill>
                  <a:schemeClr val="tx2"/>
                </a:solidFill>
                <a:latin typeface="+mn-lt"/>
                <a:ea typeface="Taub Sans Office" pitchFamily="2" charset="77"/>
              </a:defRPr>
            </a:lvl1pPr>
          </a:lstStyle>
          <a:p>
            <a:pPr lvl="0"/>
            <a:r>
              <a:rPr lang="en-US" dirty="0"/>
              <a:t>CLICK TO EDIT MASTER TEXT STYLES</a:t>
            </a:r>
          </a:p>
        </p:txBody>
      </p:sp>
      <p:sp>
        <p:nvSpPr>
          <p:cNvPr id="17" name="Text Placeholder">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3109911"/>
            <a:ext cx="4494451" cy="2604457"/>
          </a:xfrm>
        </p:spPr>
        <p:txBody>
          <a:bodyPr/>
          <a:lstStyle>
            <a:lvl1pPr>
              <a:defRPr sz="1400" b="0" i="0">
                <a:solidFill>
                  <a:schemeClr val="tx1"/>
                </a:solidFill>
                <a:latin typeface="+mn-lt"/>
                <a:ea typeface="Taub Sans Office" pitchFamily="2" charset="77"/>
              </a:defRPr>
            </a:lvl1pPr>
            <a:lvl2pPr>
              <a:defRPr sz="1400" b="0" i="0">
                <a:solidFill>
                  <a:schemeClr val="tx1"/>
                </a:solidFill>
                <a:latin typeface="+mn-lt"/>
                <a:ea typeface="Taub Sans Office" pitchFamily="2" charset="77"/>
              </a:defRPr>
            </a:lvl2pPr>
            <a:lvl3pPr>
              <a:defRPr sz="1400" b="0" i="0">
                <a:solidFill>
                  <a:schemeClr val="tx1"/>
                </a:solidFill>
                <a:latin typeface="+mn-lt"/>
                <a:ea typeface="Taub Sans Office" pitchFamily="2" charset="77"/>
              </a:defRPr>
            </a:lvl3pPr>
            <a:lvl4pPr>
              <a:defRPr sz="1400" b="0" i="0">
                <a:solidFill>
                  <a:schemeClr val="tx1"/>
                </a:solidFill>
                <a:latin typeface="+mn-lt"/>
                <a:ea typeface="Taub Sans Office" pitchFamily="2" charset="77"/>
              </a:defRPr>
            </a:lvl4pPr>
            <a:lvl5pPr>
              <a:defRPr sz="1600" b="0" i="0">
                <a:solidFill>
                  <a:schemeClr val="tx1"/>
                </a:solidFill>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H2">
            <a:extLst>
              <a:ext uri="{FF2B5EF4-FFF2-40B4-BE49-F238E27FC236}">
                <a16:creationId xmlns:a16="http://schemas.microsoft.com/office/drawing/2014/main" id="{94475782-5E42-C428-B811-B7BCDBDD09A8}"/>
              </a:ext>
            </a:extLst>
          </p:cNvPr>
          <p:cNvSpPr>
            <a:spLocks noGrp="1"/>
          </p:cNvSpPr>
          <p:nvPr>
            <p:ph type="body" sz="quarter" idx="16" hasCustomPrompt="1"/>
          </p:nvPr>
        </p:nvSpPr>
        <p:spPr>
          <a:xfrm>
            <a:off x="7871564" y="1492660"/>
            <a:ext cx="3505017" cy="344696"/>
          </a:xfrm>
        </p:spPr>
        <p:txBody>
          <a:bodyPr/>
          <a:lstStyle>
            <a:lvl1pPr>
              <a:defRPr sz="1600" b="1" i="0" cap="all" baseline="0">
                <a:solidFill>
                  <a:schemeClr val="tx1"/>
                </a:solidFill>
                <a:latin typeface="+mn-lt"/>
                <a:ea typeface="Taub Sans Office" pitchFamily="2" charset="77"/>
              </a:defRPr>
            </a:lvl1pPr>
          </a:lstStyle>
          <a:p>
            <a:pPr lvl="0"/>
            <a:r>
              <a:rPr lang="en-US" dirty="0"/>
              <a:t>CLICK TO EDIT MASTER TEXT STYLES</a:t>
            </a:r>
          </a:p>
        </p:txBody>
      </p:sp>
      <p:sp>
        <p:nvSpPr>
          <p:cNvPr id="20" name="Text Placeholder">
            <a:extLst>
              <a:ext uri="{FF2B5EF4-FFF2-40B4-BE49-F238E27FC236}">
                <a16:creationId xmlns:a16="http://schemas.microsoft.com/office/drawing/2014/main" id="{4309FA78-129C-2C09-5EE5-BD6FBF67CE25}"/>
              </a:ext>
            </a:extLst>
          </p:cNvPr>
          <p:cNvSpPr>
            <a:spLocks noGrp="1"/>
          </p:cNvSpPr>
          <p:nvPr>
            <p:ph type="body" sz="quarter" idx="17"/>
          </p:nvPr>
        </p:nvSpPr>
        <p:spPr>
          <a:xfrm>
            <a:off x="7871564" y="1945038"/>
            <a:ext cx="3505017" cy="793182"/>
          </a:xfrm>
        </p:spPr>
        <p:txBody>
          <a:bodyPr/>
          <a:lstStyle>
            <a:lvl1pPr>
              <a:defRPr sz="1200" b="0" i="0">
                <a:solidFill>
                  <a:schemeClr val="tx1"/>
                </a:solidFill>
                <a:latin typeface="+mn-lt"/>
                <a:ea typeface="Taub Sans Office" pitchFamily="2" charset="77"/>
              </a:defRPr>
            </a:lvl1pPr>
            <a:lvl2pPr>
              <a:defRPr sz="1200" b="0" i="0">
                <a:solidFill>
                  <a:schemeClr val="tx1"/>
                </a:solidFill>
                <a:latin typeface="+mn-lt"/>
                <a:ea typeface="Taub Sans Office" pitchFamily="2" charset="77"/>
              </a:defRPr>
            </a:lvl2pPr>
            <a:lvl3pPr marL="252000" indent="0">
              <a:buNone/>
              <a:defRPr sz="1200">
                <a:latin typeface="Taub Sans Text" pitchFamily="2" charset="77"/>
                <a:ea typeface="Taub Sans Text" pitchFamily="2" charset="77"/>
              </a:defRPr>
            </a:lvl3pPr>
            <a:lvl4pPr>
              <a:defRPr sz="1200">
                <a:latin typeface="Taub Sans Text" pitchFamily="2" charset="77"/>
                <a:ea typeface="Taub Sans Text" pitchFamily="2" charset="77"/>
              </a:defRPr>
            </a:lvl4pPr>
            <a:lvl5pPr>
              <a:defRPr sz="1400">
                <a:latin typeface="Taub Sans Text" pitchFamily="2" charset="77"/>
                <a:ea typeface="Taub Sans Text" pitchFamily="2" charset="77"/>
              </a:defRPr>
            </a:lvl5pPr>
          </a:lstStyle>
          <a:p>
            <a:pPr lvl="0"/>
            <a:r>
              <a:rPr lang="en-US" dirty="0"/>
              <a:t>Click to edit Master text styles</a:t>
            </a:r>
          </a:p>
          <a:p>
            <a:pPr lvl="1"/>
            <a:r>
              <a:rPr lang="en-US" dirty="0"/>
              <a:t>Second level</a:t>
            </a:r>
          </a:p>
        </p:txBody>
      </p:sp>
      <p:sp>
        <p:nvSpPr>
          <p:cNvPr id="16" name="Content Placeholder">
            <a:extLst>
              <a:ext uri="{FF2B5EF4-FFF2-40B4-BE49-F238E27FC236}">
                <a16:creationId xmlns:a16="http://schemas.microsoft.com/office/drawing/2014/main" id="{402CA587-7BFD-8202-A5DC-8C27491E096A}"/>
              </a:ext>
              <a:ext uri="{C183D7F6-B498-43B3-948B-1728B52AA6E4}">
                <adec:decorative xmlns:adec="http://schemas.microsoft.com/office/drawing/2017/decorative" val="1"/>
              </a:ext>
            </a:extLst>
          </p:cNvPr>
          <p:cNvSpPr>
            <a:spLocks noGrp="1"/>
          </p:cNvSpPr>
          <p:nvPr>
            <p:ph sz="quarter" idx="15" hasCustomPrompt="1"/>
          </p:nvPr>
        </p:nvSpPr>
        <p:spPr>
          <a:xfrm>
            <a:off x="6831637" y="1492660"/>
            <a:ext cx="706437" cy="704850"/>
          </a:xfrm>
        </p:spPr>
        <p:txBody>
          <a:bodyPr/>
          <a:lstStyle>
            <a:lvl1pPr>
              <a:defRPr b="0" i="0">
                <a:solidFill>
                  <a:schemeClr val="tx1"/>
                </a:solidFill>
                <a:latin typeface="Taub Sans Office" pitchFamily="2" charset="77"/>
                <a:ea typeface="Taub Sans Office" pitchFamily="2" charset="77"/>
              </a:defRPr>
            </a:lvl1pPr>
          </a:lstStyle>
          <a:p>
            <a:pPr lvl="0"/>
            <a:r>
              <a:rPr lang="en-US" dirty="0"/>
              <a:t> </a:t>
            </a:r>
          </a:p>
        </p:txBody>
      </p:sp>
      <p:sp>
        <p:nvSpPr>
          <p:cNvPr id="27" name="H2">
            <a:extLst>
              <a:ext uri="{FF2B5EF4-FFF2-40B4-BE49-F238E27FC236}">
                <a16:creationId xmlns:a16="http://schemas.microsoft.com/office/drawing/2014/main" id="{AC61AFA7-E866-BA38-763E-C5A4592EABA3}"/>
              </a:ext>
            </a:extLst>
          </p:cNvPr>
          <p:cNvSpPr>
            <a:spLocks noGrp="1"/>
          </p:cNvSpPr>
          <p:nvPr>
            <p:ph type="body" sz="quarter" idx="20" hasCustomPrompt="1"/>
          </p:nvPr>
        </p:nvSpPr>
        <p:spPr>
          <a:xfrm>
            <a:off x="7871564" y="2990155"/>
            <a:ext cx="3505017" cy="344696"/>
          </a:xfrm>
        </p:spPr>
        <p:txBody>
          <a:bodyPr/>
          <a:lstStyle>
            <a:lvl1pPr>
              <a:defRPr sz="1600" b="1" i="0" cap="all" baseline="0">
                <a:solidFill>
                  <a:schemeClr val="tx1"/>
                </a:solidFill>
                <a:latin typeface="+mn-lt"/>
                <a:ea typeface="Taub Sans Office" pitchFamily="2" charset="77"/>
              </a:defRPr>
            </a:lvl1pPr>
          </a:lstStyle>
          <a:p>
            <a:pPr lvl="0"/>
            <a:r>
              <a:rPr lang="en-US" dirty="0"/>
              <a:t>CLICK TO EDIT MASTER TEXT STYLES</a:t>
            </a:r>
          </a:p>
        </p:txBody>
      </p:sp>
      <p:sp>
        <p:nvSpPr>
          <p:cNvPr id="28" name="Text Placeholder">
            <a:extLst>
              <a:ext uri="{FF2B5EF4-FFF2-40B4-BE49-F238E27FC236}">
                <a16:creationId xmlns:a16="http://schemas.microsoft.com/office/drawing/2014/main" id="{3BEDA742-9F68-4B11-9C97-1451B2494355}"/>
              </a:ext>
            </a:extLst>
          </p:cNvPr>
          <p:cNvSpPr>
            <a:spLocks noGrp="1"/>
          </p:cNvSpPr>
          <p:nvPr>
            <p:ph type="body" sz="quarter" idx="21"/>
          </p:nvPr>
        </p:nvSpPr>
        <p:spPr>
          <a:xfrm>
            <a:off x="7871564" y="3442533"/>
            <a:ext cx="3505017" cy="793182"/>
          </a:xfrm>
        </p:spPr>
        <p:txBody>
          <a:bodyPr/>
          <a:lstStyle>
            <a:lvl1pPr>
              <a:defRPr sz="1200" b="0" i="0">
                <a:solidFill>
                  <a:schemeClr val="tx1"/>
                </a:solidFill>
                <a:latin typeface="+mn-lt"/>
                <a:ea typeface="Taub Sans Office" pitchFamily="2" charset="77"/>
              </a:defRPr>
            </a:lvl1pPr>
            <a:lvl2pPr>
              <a:defRPr sz="1200" b="0" i="0">
                <a:solidFill>
                  <a:schemeClr val="tx1"/>
                </a:solidFill>
                <a:latin typeface="+mn-lt"/>
                <a:ea typeface="Taub Sans Office" pitchFamily="2" charset="77"/>
              </a:defRPr>
            </a:lvl2pPr>
            <a:lvl3pPr marL="252000" indent="0">
              <a:buNone/>
              <a:defRPr sz="1200">
                <a:latin typeface="Taub Sans Text" pitchFamily="2" charset="77"/>
                <a:ea typeface="Taub Sans Text" pitchFamily="2" charset="77"/>
              </a:defRPr>
            </a:lvl3pPr>
            <a:lvl4pPr>
              <a:defRPr sz="1200">
                <a:latin typeface="Taub Sans Text" pitchFamily="2" charset="77"/>
                <a:ea typeface="Taub Sans Text" pitchFamily="2" charset="77"/>
              </a:defRPr>
            </a:lvl4pPr>
            <a:lvl5pPr>
              <a:defRPr sz="1400">
                <a:latin typeface="Taub Sans Text" pitchFamily="2" charset="77"/>
                <a:ea typeface="Taub Sans Text" pitchFamily="2" charset="77"/>
              </a:defRPr>
            </a:lvl5pPr>
          </a:lstStyle>
          <a:p>
            <a:pPr lvl="0"/>
            <a:r>
              <a:rPr lang="en-US" dirty="0"/>
              <a:t>Click to edit Master text styles</a:t>
            </a:r>
          </a:p>
          <a:p>
            <a:pPr lvl="1"/>
            <a:r>
              <a:rPr lang="en-US" dirty="0"/>
              <a:t>Second level</a:t>
            </a:r>
          </a:p>
        </p:txBody>
      </p:sp>
      <p:sp>
        <p:nvSpPr>
          <p:cNvPr id="29" name="Content Placeholder 15">
            <a:extLst>
              <a:ext uri="{FF2B5EF4-FFF2-40B4-BE49-F238E27FC236}">
                <a16:creationId xmlns:a16="http://schemas.microsoft.com/office/drawing/2014/main" id="{ADC9DADA-4C48-97E6-FD80-880828A4E55B}"/>
              </a:ext>
              <a:ext uri="{C183D7F6-B498-43B3-948B-1728B52AA6E4}">
                <adec:decorative xmlns:adec="http://schemas.microsoft.com/office/drawing/2017/decorative" val="1"/>
              </a:ext>
            </a:extLst>
          </p:cNvPr>
          <p:cNvSpPr>
            <a:spLocks noGrp="1"/>
          </p:cNvSpPr>
          <p:nvPr>
            <p:ph sz="quarter" idx="22" hasCustomPrompt="1"/>
          </p:nvPr>
        </p:nvSpPr>
        <p:spPr>
          <a:xfrm>
            <a:off x="6831637" y="2976904"/>
            <a:ext cx="706437" cy="704850"/>
          </a:xfrm>
        </p:spPr>
        <p:txBody>
          <a:bodyPr/>
          <a:lstStyle>
            <a:lvl1pPr>
              <a:defRPr b="0" i="0">
                <a:solidFill>
                  <a:schemeClr val="tx1"/>
                </a:solidFill>
                <a:latin typeface="Taub Sans Office" pitchFamily="2" charset="77"/>
                <a:ea typeface="Taub Sans Office" pitchFamily="2" charset="77"/>
              </a:defRPr>
            </a:lvl1pPr>
          </a:lstStyle>
          <a:p>
            <a:pPr lvl="0"/>
            <a:r>
              <a:rPr lang="en-US" dirty="0"/>
              <a:t> </a:t>
            </a:r>
          </a:p>
        </p:txBody>
      </p:sp>
      <p:sp>
        <p:nvSpPr>
          <p:cNvPr id="25" name="H2">
            <a:extLst>
              <a:ext uri="{FF2B5EF4-FFF2-40B4-BE49-F238E27FC236}">
                <a16:creationId xmlns:a16="http://schemas.microsoft.com/office/drawing/2014/main" id="{F2A5CA3C-74D7-3316-E731-825A193F887F}"/>
              </a:ext>
            </a:extLst>
          </p:cNvPr>
          <p:cNvSpPr>
            <a:spLocks noGrp="1"/>
          </p:cNvSpPr>
          <p:nvPr>
            <p:ph type="body" sz="quarter" idx="18" hasCustomPrompt="1"/>
          </p:nvPr>
        </p:nvSpPr>
        <p:spPr>
          <a:xfrm>
            <a:off x="7871564" y="4474399"/>
            <a:ext cx="3505017" cy="344696"/>
          </a:xfrm>
        </p:spPr>
        <p:txBody>
          <a:bodyPr/>
          <a:lstStyle>
            <a:lvl1pPr>
              <a:defRPr sz="1600" b="1" i="0" cap="all" baseline="0">
                <a:solidFill>
                  <a:schemeClr val="tx1"/>
                </a:solidFill>
                <a:latin typeface="+mn-lt"/>
                <a:ea typeface="Taub Sans Office" pitchFamily="2" charset="77"/>
              </a:defRPr>
            </a:lvl1pPr>
          </a:lstStyle>
          <a:p>
            <a:pPr lvl="0"/>
            <a:r>
              <a:rPr lang="en-US" dirty="0"/>
              <a:t>CLICK TO EDIT MASTER TEXT STYLES</a:t>
            </a:r>
          </a:p>
        </p:txBody>
      </p:sp>
      <p:sp>
        <p:nvSpPr>
          <p:cNvPr id="26" name="Text Placeholder">
            <a:extLst>
              <a:ext uri="{FF2B5EF4-FFF2-40B4-BE49-F238E27FC236}">
                <a16:creationId xmlns:a16="http://schemas.microsoft.com/office/drawing/2014/main" id="{8B4DCB6E-82D3-9DBB-DB0B-D1D0AF16F2AF}"/>
              </a:ext>
            </a:extLst>
          </p:cNvPr>
          <p:cNvSpPr>
            <a:spLocks noGrp="1"/>
          </p:cNvSpPr>
          <p:nvPr>
            <p:ph type="body" sz="quarter" idx="19"/>
          </p:nvPr>
        </p:nvSpPr>
        <p:spPr>
          <a:xfrm>
            <a:off x="7871564" y="4926777"/>
            <a:ext cx="3505017" cy="793182"/>
          </a:xfrm>
        </p:spPr>
        <p:txBody>
          <a:bodyPr/>
          <a:lstStyle>
            <a:lvl1pPr>
              <a:defRPr sz="1200" b="0" i="0">
                <a:solidFill>
                  <a:schemeClr val="tx1"/>
                </a:solidFill>
                <a:latin typeface="+mn-lt"/>
                <a:ea typeface="Taub Sans Office" pitchFamily="2" charset="77"/>
              </a:defRPr>
            </a:lvl1pPr>
            <a:lvl2pPr>
              <a:defRPr sz="1200" b="0" i="0">
                <a:solidFill>
                  <a:schemeClr val="tx1"/>
                </a:solidFill>
                <a:latin typeface="+mn-lt"/>
                <a:ea typeface="Taub Sans Office" pitchFamily="2" charset="77"/>
              </a:defRPr>
            </a:lvl2pPr>
            <a:lvl3pPr marL="252000" indent="0">
              <a:buNone/>
              <a:defRPr sz="1200">
                <a:latin typeface="Taub Sans Text" pitchFamily="2" charset="77"/>
                <a:ea typeface="Taub Sans Text" pitchFamily="2" charset="77"/>
              </a:defRPr>
            </a:lvl3pPr>
            <a:lvl4pPr>
              <a:defRPr sz="1200">
                <a:latin typeface="Taub Sans Text" pitchFamily="2" charset="77"/>
                <a:ea typeface="Taub Sans Text" pitchFamily="2" charset="77"/>
              </a:defRPr>
            </a:lvl4pPr>
            <a:lvl5pPr>
              <a:defRPr sz="1400">
                <a:latin typeface="Taub Sans Text" pitchFamily="2" charset="77"/>
                <a:ea typeface="Taub Sans Text" pitchFamily="2" charset="77"/>
              </a:defRPr>
            </a:lvl5pPr>
          </a:lstStyle>
          <a:p>
            <a:pPr lvl="0"/>
            <a:r>
              <a:rPr lang="en-US" dirty="0"/>
              <a:t>Click to edit Master text styles</a:t>
            </a:r>
          </a:p>
          <a:p>
            <a:pPr lvl="1"/>
            <a:r>
              <a:rPr lang="en-US" dirty="0"/>
              <a:t>Second level</a:t>
            </a:r>
          </a:p>
        </p:txBody>
      </p:sp>
      <p:sp>
        <p:nvSpPr>
          <p:cNvPr id="31" name="Content Placeholder 15">
            <a:extLst>
              <a:ext uri="{FF2B5EF4-FFF2-40B4-BE49-F238E27FC236}">
                <a16:creationId xmlns:a16="http://schemas.microsoft.com/office/drawing/2014/main" id="{BF5E5C6B-D2DA-4E19-0816-10231B0CBA07}"/>
              </a:ext>
              <a:ext uri="{C183D7F6-B498-43B3-948B-1728B52AA6E4}">
                <adec:decorative xmlns:adec="http://schemas.microsoft.com/office/drawing/2017/decorative" val="1"/>
              </a:ext>
            </a:extLst>
          </p:cNvPr>
          <p:cNvSpPr>
            <a:spLocks noGrp="1"/>
          </p:cNvSpPr>
          <p:nvPr>
            <p:ph sz="quarter" idx="23" hasCustomPrompt="1"/>
          </p:nvPr>
        </p:nvSpPr>
        <p:spPr>
          <a:xfrm>
            <a:off x="6831637" y="4461148"/>
            <a:ext cx="706437" cy="704850"/>
          </a:xfrm>
        </p:spPr>
        <p:txBody>
          <a:bodyPr/>
          <a:lstStyle>
            <a:lvl1pPr>
              <a:defRPr b="0" i="0">
                <a:solidFill>
                  <a:schemeClr val="tx1"/>
                </a:solidFill>
                <a:latin typeface="Taub Sans Office" pitchFamily="2" charset="77"/>
                <a:ea typeface="Taub Sans Office" pitchFamily="2" charset="77"/>
              </a:defRPr>
            </a:lvl1pPr>
          </a:lstStyle>
          <a:p>
            <a:pPr lvl="0"/>
            <a:r>
              <a:rPr lang="en-US" dirty="0"/>
              <a:t> </a:t>
            </a:r>
          </a:p>
        </p:txBody>
      </p:sp>
    </p:spTree>
    <p:extLst>
      <p:ext uri="{BB962C8B-B14F-4D97-AF65-F5344CB8AC3E}">
        <p14:creationId xmlns:p14="http://schemas.microsoft.com/office/powerpoint/2010/main" val="4476954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Three columns | Image">
    <p:bg>
      <p:bgPr>
        <a:solidFill>
          <a:schemeClr val="bg2"/>
        </a:solidFill>
        <a:effectLst/>
      </p:bgPr>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400"/>
            <a:ext cx="4213920" cy="553998"/>
          </a:xfrm>
        </p:spPr>
        <p:txBody>
          <a:bodyPr/>
          <a:lstStyle>
            <a:lvl1pPr>
              <a:defRPr b="1" i="0">
                <a:solidFill>
                  <a:schemeClr val="tx1"/>
                </a:solidFill>
                <a:latin typeface="+mj-lt"/>
                <a:ea typeface="Taub Sans Office" pitchFamily="2" charset="77"/>
              </a:defRPr>
            </a:lvl1pPr>
          </a:lstStyle>
          <a:p>
            <a:r>
              <a:rPr lang="en-US" dirty="0"/>
              <a:t>HEADLINE, 36-PT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6096794" y="432026"/>
            <a:ext cx="5399597" cy="394238"/>
          </a:xfrm>
        </p:spPr>
        <p:txBody>
          <a:bodyPr/>
          <a:lstStyle>
            <a:lvl1pPr>
              <a:defRPr sz="2400" b="1" i="0" cap="all" baseline="0">
                <a:solidFill>
                  <a:schemeClr val="tx2"/>
                </a:solidFill>
                <a:latin typeface="+mn-lt"/>
                <a:ea typeface="Taub Sans Office"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6096794" y="940185"/>
            <a:ext cx="5399597" cy="1055624"/>
          </a:xfrm>
        </p:spPr>
        <p:txBody>
          <a:bodyPr/>
          <a:lstStyle>
            <a:lvl1pPr>
              <a:defRPr sz="1600" b="0" i="0">
                <a:solidFill>
                  <a:schemeClr val="tx1"/>
                </a:solidFill>
                <a:latin typeface="+mn-lt"/>
                <a:ea typeface="Taub Sans Office" pitchFamily="2" charset="77"/>
              </a:defRPr>
            </a:lvl1pPr>
            <a:lvl2pPr>
              <a:defRPr sz="1600" b="0" i="0">
                <a:solidFill>
                  <a:schemeClr val="tx1"/>
                </a:solidFill>
                <a:latin typeface="+mn-lt"/>
                <a:ea typeface="Taub Sans Office" pitchFamily="2" charset="77"/>
              </a:defRPr>
            </a:lvl2pPr>
            <a:lvl3pPr>
              <a:buClr>
                <a:srgbClr val="010035"/>
              </a:buClr>
              <a:defRPr sz="1600" b="0" i="0">
                <a:solidFill>
                  <a:schemeClr val="tx1"/>
                </a:solidFill>
                <a:latin typeface="+mn-lt"/>
                <a:ea typeface="Taub Sans Office" pitchFamily="2" charset="77"/>
              </a:defRPr>
            </a:lvl3pPr>
            <a:lvl4pPr>
              <a:defRPr sz="1600">
                <a:solidFill>
                  <a:schemeClr val="tx1"/>
                </a:solidFill>
                <a:latin typeface="Taub Sans Text" pitchFamily="2" charset="77"/>
                <a:ea typeface="Taub Sans Text" pitchFamily="2" charset="77"/>
              </a:defRPr>
            </a:lvl4pPr>
            <a:lvl5pPr>
              <a:defRPr sz="18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p:txBody>
      </p:sp>
      <p:sp>
        <p:nvSpPr>
          <p:cNvPr id="4" name="Image">
            <a:extLst>
              <a:ext uri="{FF2B5EF4-FFF2-40B4-BE49-F238E27FC236}">
                <a16:creationId xmlns:a16="http://schemas.microsoft.com/office/drawing/2014/main" id="{7FA1D64F-EA3A-9331-2691-27A4F3F5274A}"/>
              </a:ext>
              <a:ext uri="{C183D7F6-B498-43B3-948B-1728B52AA6E4}">
                <adec:decorative xmlns:adec="http://schemas.microsoft.com/office/drawing/2017/decorative" val="1"/>
              </a:ext>
            </a:extLst>
          </p:cNvPr>
          <p:cNvSpPr>
            <a:spLocks noGrp="1"/>
          </p:cNvSpPr>
          <p:nvPr>
            <p:ph type="pic" sz="quarter" idx="22" hasCustomPrompt="1"/>
          </p:nvPr>
        </p:nvSpPr>
        <p:spPr>
          <a:xfrm>
            <a:off x="1" y="2200553"/>
            <a:ext cx="5399598" cy="4657447"/>
          </a:xfrm>
          <a:noFill/>
          <a:ln>
            <a:noFill/>
          </a:ln>
        </p:spPr>
        <p:txBody>
          <a:bodyPr anchor="ctr"/>
          <a:lstStyle>
            <a:lvl1pPr algn="ctr">
              <a:defRPr sz="1600" b="0" i="0">
                <a:solidFill>
                  <a:schemeClr val="tx1"/>
                </a:solidFill>
                <a:latin typeface="Taub Sans Office" pitchFamily="2" charset="77"/>
                <a:ea typeface="Taub Sans Office" pitchFamily="2" charset="77"/>
              </a:defRPr>
            </a:lvl1pPr>
          </a:lstStyle>
          <a:p>
            <a:r>
              <a:rPr lang="en-US" dirty="0"/>
              <a:t> </a:t>
            </a:r>
          </a:p>
        </p:txBody>
      </p:sp>
      <p:sp>
        <p:nvSpPr>
          <p:cNvPr id="5" name="H1">
            <a:extLst>
              <a:ext uri="{FF2B5EF4-FFF2-40B4-BE49-F238E27FC236}">
                <a16:creationId xmlns:a16="http://schemas.microsoft.com/office/drawing/2014/main" id="{77EE1352-2BDF-855D-3B25-0B3DDADBBB03}"/>
              </a:ext>
            </a:extLst>
          </p:cNvPr>
          <p:cNvSpPr>
            <a:spLocks noGrp="1"/>
          </p:cNvSpPr>
          <p:nvPr>
            <p:ph type="body" sz="quarter" idx="23" hasCustomPrompt="1"/>
          </p:nvPr>
        </p:nvSpPr>
        <p:spPr>
          <a:xfrm>
            <a:off x="6096794" y="2492180"/>
            <a:ext cx="5399597" cy="394238"/>
          </a:xfrm>
        </p:spPr>
        <p:txBody>
          <a:bodyPr/>
          <a:lstStyle>
            <a:lvl1pPr>
              <a:defRPr sz="2400" b="1" i="0" cap="all" baseline="0">
                <a:solidFill>
                  <a:schemeClr val="tx2"/>
                </a:solidFill>
                <a:latin typeface="+mn-lt"/>
                <a:ea typeface="Taub Sans Office" pitchFamily="2" charset="77"/>
              </a:defRPr>
            </a:lvl1pPr>
          </a:lstStyle>
          <a:p>
            <a:pPr lvl="0"/>
            <a:r>
              <a:rPr lang="en-US" dirty="0"/>
              <a:t>CLICK TO EDIT MASTER TEXT STYLES</a:t>
            </a:r>
          </a:p>
        </p:txBody>
      </p:sp>
      <p:sp>
        <p:nvSpPr>
          <p:cNvPr id="6" name="Paragraph">
            <a:extLst>
              <a:ext uri="{FF2B5EF4-FFF2-40B4-BE49-F238E27FC236}">
                <a16:creationId xmlns:a16="http://schemas.microsoft.com/office/drawing/2014/main" id="{AB678C25-598B-ACFE-1017-A1A626AF7462}"/>
              </a:ext>
            </a:extLst>
          </p:cNvPr>
          <p:cNvSpPr>
            <a:spLocks noGrp="1"/>
          </p:cNvSpPr>
          <p:nvPr>
            <p:ph type="body" sz="quarter" idx="24"/>
          </p:nvPr>
        </p:nvSpPr>
        <p:spPr>
          <a:xfrm>
            <a:off x="6096794" y="3000339"/>
            <a:ext cx="5399597" cy="1055624"/>
          </a:xfrm>
        </p:spPr>
        <p:txBody>
          <a:bodyPr/>
          <a:lstStyle>
            <a:lvl1pPr>
              <a:defRPr sz="1600" b="0" i="0">
                <a:solidFill>
                  <a:schemeClr val="tx1"/>
                </a:solidFill>
                <a:latin typeface="+mn-lt"/>
                <a:ea typeface="Taub Sans Office" pitchFamily="2" charset="77"/>
              </a:defRPr>
            </a:lvl1pPr>
            <a:lvl2pPr>
              <a:defRPr sz="1600" b="0" i="0">
                <a:solidFill>
                  <a:schemeClr val="tx1"/>
                </a:solidFill>
                <a:latin typeface="+mn-lt"/>
                <a:ea typeface="Taub Sans Office" pitchFamily="2" charset="77"/>
              </a:defRPr>
            </a:lvl2pPr>
            <a:lvl3pPr>
              <a:buClr>
                <a:srgbClr val="010035"/>
              </a:buClr>
              <a:defRPr sz="1600" b="0" i="0">
                <a:solidFill>
                  <a:schemeClr val="tx1"/>
                </a:solidFill>
                <a:latin typeface="+mn-lt"/>
                <a:ea typeface="Taub Sans Office" pitchFamily="2" charset="77"/>
              </a:defRPr>
            </a:lvl3pPr>
            <a:lvl4pPr>
              <a:defRPr sz="1600">
                <a:solidFill>
                  <a:schemeClr val="tx1"/>
                </a:solidFill>
                <a:latin typeface="Taub Sans Text" pitchFamily="2" charset="77"/>
                <a:ea typeface="Taub Sans Text" pitchFamily="2" charset="77"/>
              </a:defRPr>
            </a:lvl4pPr>
            <a:lvl5pPr>
              <a:defRPr sz="18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p:txBody>
      </p:sp>
      <p:sp>
        <p:nvSpPr>
          <p:cNvPr id="7" name="H1">
            <a:extLst>
              <a:ext uri="{FF2B5EF4-FFF2-40B4-BE49-F238E27FC236}">
                <a16:creationId xmlns:a16="http://schemas.microsoft.com/office/drawing/2014/main" id="{56416838-7BDD-95AB-4462-B38AA44FA050}"/>
              </a:ext>
            </a:extLst>
          </p:cNvPr>
          <p:cNvSpPr>
            <a:spLocks noGrp="1"/>
          </p:cNvSpPr>
          <p:nvPr>
            <p:ph type="body" sz="quarter" idx="25" hasCustomPrompt="1"/>
          </p:nvPr>
        </p:nvSpPr>
        <p:spPr>
          <a:xfrm>
            <a:off x="6096794" y="4552335"/>
            <a:ext cx="5399597" cy="394238"/>
          </a:xfrm>
        </p:spPr>
        <p:txBody>
          <a:bodyPr/>
          <a:lstStyle>
            <a:lvl1pPr>
              <a:defRPr sz="2400" b="1" i="0" cap="all" baseline="0">
                <a:solidFill>
                  <a:schemeClr val="tx2"/>
                </a:solidFill>
                <a:latin typeface="+mn-lt"/>
                <a:ea typeface="Taub Sans Office" pitchFamily="2" charset="77"/>
              </a:defRPr>
            </a:lvl1pPr>
          </a:lstStyle>
          <a:p>
            <a:pPr lvl="0"/>
            <a:r>
              <a:rPr lang="en-US" dirty="0"/>
              <a:t>CLICK TO EDIT MASTER TEXT STYLES</a:t>
            </a:r>
          </a:p>
        </p:txBody>
      </p:sp>
      <p:sp>
        <p:nvSpPr>
          <p:cNvPr id="9" name="Paragraph">
            <a:extLst>
              <a:ext uri="{FF2B5EF4-FFF2-40B4-BE49-F238E27FC236}">
                <a16:creationId xmlns:a16="http://schemas.microsoft.com/office/drawing/2014/main" id="{1E54D166-2D51-5156-5B7E-7DD33754B386}"/>
              </a:ext>
            </a:extLst>
          </p:cNvPr>
          <p:cNvSpPr>
            <a:spLocks noGrp="1"/>
          </p:cNvSpPr>
          <p:nvPr>
            <p:ph type="body" sz="quarter" idx="26"/>
          </p:nvPr>
        </p:nvSpPr>
        <p:spPr>
          <a:xfrm>
            <a:off x="6096794" y="5060494"/>
            <a:ext cx="5399597" cy="1055624"/>
          </a:xfrm>
        </p:spPr>
        <p:txBody>
          <a:bodyPr/>
          <a:lstStyle>
            <a:lvl1pPr>
              <a:defRPr sz="1600" b="0" i="0">
                <a:solidFill>
                  <a:schemeClr val="tx1"/>
                </a:solidFill>
                <a:latin typeface="+mn-lt"/>
                <a:ea typeface="Taub Sans Office" pitchFamily="2" charset="77"/>
              </a:defRPr>
            </a:lvl1pPr>
            <a:lvl2pPr>
              <a:defRPr sz="1600" b="0" i="0">
                <a:solidFill>
                  <a:schemeClr val="tx1"/>
                </a:solidFill>
                <a:latin typeface="+mn-lt"/>
                <a:ea typeface="Taub Sans Office" pitchFamily="2" charset="77"/>
              </a:defRPr>
            </a:lvl2pPr>
            <a:lvl3pPr>
              <a:buClr>
                <a:srgbClr val="010035"/>
              </a:buClr>
              <a:defRPr sz="1600" b="0" i="0">
                <a:solidFill>
                  <a:schemeClr val="tx1"/>
                </a:solidFill>
                <a:latin typeface="+mn-lt"/>
                <a:ea typeface="Taub Sans Office" pitchFamily="2" charset="77"/>
              </a:defRPr>
            </a:lvl3pPr>
            <a:lvl4pPr>
              <a:defRPr sz="1600">
                <a:solidFill>
                  <a:schemeClr val="tx1"/>
                </a:solidFill>
                <a:latin typeface="Taub Sans Text" pitchFamily="2" charset="77"/>
                <a:ea typeface="Taub Sans Text" pitchFamily="2" charset="77"/>
              </a:defRPr>
            </a:lvl4pPr>
            <a:lvl5pPr>
              <a:defRPr sz="18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771783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 Picture A">
    <p:bg>
      <p:bgPr>
        <a:solidFill>
          <a:schemeClr val="bg2"/>
        </a:solidFill>
        <a:effectLst/>
      </p:bgPr>
    </p:bg>
    <p:spTree>
      <p:nvGrpSpPr>
        <p:cNvPr id="1" name=""/>
        <p:cNvGrpSpPr/>
        <p:nvPr/>
      </p:nvGrpSpPr>
      <p:grpSpPr>
        <a:xfrm>
          <a:off x="0" y="0"/>
          <a:ext cx="0" cy="0"/>
          <a:chOff x="0" y="0"/>
          <a:chExt cx="0" cy="0"/>
        </a:xfrm>
      </p:grpSpPr>
      <p:sp>
        <p:nvSpPr>
          <p:cNvPr id="13" name="Quote">
            <a:extLst>
              <a:ext uri="{FF2B5EF4-FFF2-40B4-BE49-F238E27FC236}">
                <a16:creationId xmlns:a16="http://schemas.microsoft.com/office/drawing/2014/main" id="{B4E2AAA4-CDB4-A6C1-29A4-91C68B2DBAB1}"/>
              </a:ext>
            </a:extLst>
          </p:cNvPr>
          <p:cNvSpPr>
            <a:spLocks noGrp="1"/>
          </p:cNvSpPr>
          <p:nvPr>
            <p:ph type="body" sz="quarter" idx="23" hasCustomPrompt="1"/>
          </p:nvPr>
        </p:nvSpPr>
        <p:spPr>
          <a:xfrm>
            <a:off x="342899" y="1586409"/>
            <a:ext cx="6400791" cy="2410916"/>
          </a:xfrm>
        </p:spPr>
        <p:txBody>
          <a:bodyPr wrap="square" anchor="b">
            <a:spAutoFit/>
          </a:bodyPr>
          <a:lstStyle>
            <a:lvl1pPr>
              <a:lnSpc>
                <a:spcPts val="4700"/>
              </a:lnSpc>
              <a:spcAft>
                <a:spcPts val="0"/>
              </a:spcAft>
              <a:defRPr sz="4800" b="1" i="0">
                <a:solidFill>
                  <a:schemeClr val="tx2"/>
                </a:solidFill>
                <a:latin typeface="+mn-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“THIS CAN BE A QUOTE. LOREM IPSUM DOLOR SIT CONSECTU ER TALIET QERITES.”</a:t>
            </a:r>
          </a:p>
        </p:txBody>
      </p:sp>
      <p:sp>
        <p:nvSpPr>
          <p:cNvPr id="10" name="Image">
            <a:extLst>
              <a:ext uri="{FF2B5EF4-FFF2-40B4-BE49-F238E27FC236}">
                <a16:creationId xmlns:a16="http://schemas.microsoft.com/office/drawing/2014/main" id="{33699A2C-B0CC-EFBD-6581-363FF29FA3E7}"/>
              </a:ext>
              <a:ext uri="{C183D7F6-B498-43B3-948B-1728B52AA6E4}">
                <adec:decorative xmlns:adec="http://schemas.microsoft.com/office/drawing/2017/decorative" val="1"/>
              </a:ext>
            </a:extLst>
          </p:cNvPr>
          <p:cNvSpPr>
            <a:spLocks noGrp="1"/>
          </p:cNvSpPr>
          <p:nvPr>
            <p:ph type="pic" sz="quarter" idx="21" hasCustomPrompt="1"/>
          </p:nvPr>
        </p:nvSpPr>
        <p:spPr>
          <a:xfrm>
            <a:off x="7394332" y="1"/>
            <a:ext cx="4799256" cy="6857999"/>
          </a:xfrm>
          <a:solidFill>
            <a:schemeClr val="bg1">
              <a:lumMod val="95000"/>
            </a:schemeClr>
          </a:solidFill>
          <a:ln>
            <a:noFill/>
          </a:ln>
        </p:spPr>
        <p:txBody>
          <a:bodyPr anchor="ctr"/>
          <a:lstStyle>
            <a:lvl1pPr algn="ctr">
              <a:defRPr sz="1600" b="0" i="0">
                <a:solidFill>
                  <a:schemeClr val="tx1"/>
                </a:solidFill>
                <a:latin typeface="Taub Sans Office" pitchFamily="2" charset="77"/>
                <a:ea typeface="Taub Sans Office" pitchFamily="2" charset="77"/>
              </a:defRPr>
            </a:lvl1pPr>
          </a:lstStyle>
          <a:p>
            <a:r>
              <a:rPr lang="en-US" dirty="0"/>
              <a:t> </a:t>
            </a:r>
          </a:p>
        </p:txBody>
      </p:sp>
      <p:sp>
        <p:nvSpPr>
          <p:cNvPr id="2" name="Name">
            <a:extLst>
              <a:ext uri="{FF2B5EF4-FFF2-40B4-BE49-F238E27FC236}">
                <a16:creationId xmlns:a16="http://schemas.microsoft.com/office/drawing/2014/main" id="{5BD7FBD6-514E-3610-1F8F-052D3CA2DDA0}"/>
              </a:ext>
            </a:extLst>
          </p:cNvPr>
          <p:cNvSpPr>
            <a:spLocks noGrp="1"/>
          </p:cNvSpPr>
          <p:nvPr>
            <p:ph type="body" sz="quarter" idx="22"/>
          </p:nvPr>
        </p:nvSpPr>
        <p:spPr>
          <a:xfrm>
            <a:off x="342899" y="4713167"/>
            <a:ext cx="4889490" cy="317006"/>
          </a:xfrm>
        </p:spPr>
        <p:txBody>
          <a:bodyPr/>
          <a:lstStyle>
            <a:lvl1pPr algn="l">
              <a:defRPr sz="1800" b="1" i="0">
                <a:solidFill>
                  <a:schemeClr val="tx2"/>
                </a:solidFill>
                <a:latin typeface="+mn-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p:txBody>
      </p:sp>
      <p:sp>
        <p:nvSpPr>
          <p:cNvPr id="3" name="Title">
            <a:extLst>
              <a:ext uri="{FF2B5EF4-FFF2-40B4-BE49-F238E27FC236}">
                <a16:creationId xmlns:a16="http://schemas.microsoft.com/office/drawing/2014/main" id="{68C8C92E-2274-AF55-4CDB-CB367864DEF8}"/>
              </a:ext>
            </a:extLst>
          </p:cNvPr>
          <p:cNvSpPr>
            <a:spLocks noGrp="1"/>
          </p:cNvSpPr>
          <p:nvPr>
            <p:ph type="body" sz="quarter" idx="25"/>
          </p:nvPr>
        </p:nvSpPr>
        <p:spPr>
          <a:xfrm>
            <a:off x="342899" y="5087004"/>
            <a:ext cx="4889489" cy="400046"/>
          </a:xfrm>
        </p:spPr>
        <p:txBody>
          <a:bodyPr/>
          <a:lstStyle>
            <a:lvl1pPr algn="l">
              <a:defRPr b="0" i="0">
                <a:solidFill>
                  <a:schemeClr val="tx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 styles</a:t>
            </a:r>
          </a:p>
        </p:txBody>
      </p:sp>
    </p:spTree>
    <p:extLst>
      <p:ext uri="{BB962C8B-B14F-4D97-AF65-F5344CB8AC3E}">
        <p14:creationId xmlns:p14="http://schemas.microsoft.com/office/powerpoint/2010/main" val="19498597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ubtitle | One column | Phone Screenshot">
    <p:bg>
      <p:bgPr>
        <a:solidFill>
          <a:schemeClr val="bg2"/>
        </a:solidFill>
        <a:effectLst/>
      </p:bgPr>
    </p:bg>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64C13D52-3DA6-12E5-DCB2-237433454FE8}"/>
              </a:ext>
              <a:ext uri="{C183D7F6-B498-43B3-948B-1728B52AA6E4}">
                <adec:decorative xmlns:adec="http://schemas.microsoft.com/office/drawing/2017/decorative" val="1"/>
              </a:ext>
            </a:extLst>
          </p:cNvPr>
          <p:cNvSpPr/>
          <p:nvPr userDrawn="1"/>
        </p:nvSpPr>
        <p:spPr>
          <a:xfrm>
            <a:off x="6608618" y="0"/>
            <a:ext cx="5584970" cy="6371298"/>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400"/>
            <a:ext cx="5584971" cy="553998"/>
          </a:xfrm>
        </p:spPr>
        <p:txBody>
          <a:bodyPr/>
          <a:lstStyle>
            <a:lvl1pPr>
              <a:defRPr b="1" i="0">
                <a:solidFill>
                  <a:schemeClr val="tx1"/>
                </a:solidFill>
                <a:latin typeface="+mj-lt"/>
                <a:ea typeface="Taub Sans Office" pitchFamily="2" charset="77"/>
              </a:defRPr>
            </a:lvl1pPr>
          </a:lstStyle>
          <a:p>
            <a:r>
              <a:rPr lang="en-US" dirty="0"/>
              <a:t>HEADLINE,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6" y="873125"/>
            <a:ext cx="5584971" cy="328295"/>
          </a:xfrm>
          <a:prstGeom prst="rect">
            <a:avLst/>
          </a:prstGeom>
        </p:spPr>
        <p:txBody>
          <a:bodyPr/>
          <a:lstStyle>
            <a:lvl1pPr>
              <a:defRPr sz="2000" b="0" i="0">
                <a:solidFill>
                  <a:schemeClr val="tx2"/>
                </a:solidFill>
                <a:latin typeface="+mj-lt"/>
                <a:ea typeface="Taub Sans Office" pitchFamily="2" charset="77"/>
              </a:defRPr>
            </a:lvl1pPr>
            <a:lvl4pPr>
              <a:defRPr/>
            </a:lvl4pPr>
          </a:lstStyle>
          <a:p>
            <a:pPr lvl="0"/>
            <a:r>
              <a:rPr lang="en-US" dirty="0"/>
              <a:t>Subtitle in sentence case, 20-pt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8" y="1610831"/>
            <a:ext cx="5584970" cy="648180"/>
          </a:xfrm>
        </p:spPr>
        <p:txBody>
          <a:bodyPr/>
          <a:lstStyle>
            <a:lvl1pPr>
              <a:defRPr sz="2000" b="1" i="0" cap="all" baseline="0">
                <a:solidFill>
                  <a:schemeClr val="tx2"/>
                </a:solidFill>
                <a:latin typeface="+mn-lt"/>
                <a:ea typeface="Taub Sans Office"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369098" y="2259013"/>
            <a:ext cx="5584970" cy="3725862"/>
          </a:xfrm>
        </p:spPr>
        <p:txBody>
          <a:bodyPr/>
          <a:lstStyle>
            <a:lvl1pPr>
              <a:defRPr b="0" i="0">
                <a:solidFill>
                  <a:schemeClr val="tx1"/>
                </a:solidFill>
                <a:latin typeface="+mn-lt"/>
                <a:ea typeface="Taub Sans Office" pitchFamily="2" charset="77"/>
              </a:defRPr>
            </a:lvl1pPr>
            <a:lvl2pPr>
              <a:defRPr b="0" i="0">
                <a:solidFill>
                  <a:schemeClr val="tx1"/>
                </a:solidFill>
                <a:latin typeface="+mn-lt"/>
                <a:ea typeface="Taub Sans Office" pitchFamily="2" charset="77"/>
              </a:defRPr>
            </a:lvl2pPr>
            <a:lvl3pPr>
              <a:buClr>
                <a:srgbClr val="010035"/>
              </a:buClr>
              <a:defRPr b="0" i="0">
                <a:solidFill>
                  <a:schemeClr val="tx1"/>
                </a:solidFill>
                <a:latin typeface="+mn-lt"/>
                <a:ea typeface="Taub Sans Office" pitchFamily="2" charset="77"/>
              </a:defRPr>
            </a:lvl3pPr>
            <a:lvl4pPr>
              <a:defRPr b="0" i="0">
                <a:solidFill>
                  <a:schemeClr val="tx1"/>
                </a:solidFill>
                <a:latin typeface="+mn-lt"/>
                <a:ea typeface="Taub Sans Office" pitchFamily="2" charset="77"/>
              </a:defRPr>
            </a:lvl4pPr>
            <a:lvl5pPr>
              <a:defRPr b="0" i="0">
                <a:solidFill>
                  <a:schemeClr val="tx1"/>
                </a:solidFill>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ADP ">
            <a:extLst>
              <a:ext uri="{FF2B5EF4-FFF2-40B4-BE49-F238E27FC236}">
                <a16:creationId xmlns:a16="http://schemas.microsoft.com/office/drawing/2014/main" id="{1FAAA12F-88CB-A988-1844-A37CA88C718C}"/>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b="0" i="0" dirty="0">
              <a:latin typeface="Taub Sans Office" pitchFamily="2" charset="77"/>
              <a:ea typeface="Taub Sans Office" pitchFamily="2" charset="0"/>
            </a:endParaRPr>
          </a:p>
        </p:txBody>
      </p:sp>
      <p:pic>
        <p:nvPicPr>
          <p:cNvPr id="6" name="Phone">
            <a:extLst>
              <a:ext uri="{FF2B5EF4-FFF2-40B4-BE49-F238E27FC236}">
                <a16:creationId xmlns:a16="http://schemas.microsoft.com/office/drawing/2014/main" id="{56C3B356-B0F9-7D07-84B1-7984BF5B6C8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7696085" y="68377"/>
            <a:ext cx="3410036" cy="6234545"/>
          </a:xfrm>
          <a:prstGeom prst="rect">
            <a:avLst/>
          </a:prstGeom>
        </p:spPr>
      </p:pic>
      <p:sp>
        <p:nvSpPr>
          <p:cNvPr id="15" name="Screen placeholder">
            <a:extLst>
              <a:ext uri="{FF2B5EF4-FFF2-40B4-BE49-F238E27FC236}">
                <a16:creationId xmlns:a16="http://schemas.microsoft.com/office/drawing/2014/main" id="{0FDA0505-A093-4EC9-C478-6D8060888444}"/>
              </a:ext>
            </a:extLst>
          </p:cNvPr>
          <p:cNvSpPr>
            <a:spLocks noGrp="1"/>
          </p:cNvSpPr>
          <p:nvPr>
            <p:ph type="pic" sz="quarter" idx="16" hasCustomPrompt="1"/>
          </p:nvPr>
        </p:nvSpPr>
        <p:spPr>
          <a:xfrm>
            <a:off x="8112154" y="480200"/>
            <a:ext cx="2575419" cy="5410899"/>
          </a:xfrm>
          <a:custGeom>
            <a:avLst/>
            <a:gdLst>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661434 w 2575419"/>
              <a:gd name="connsiteY7" fmla="*/ 205907 h 5410899"/>
              <a:gd name="connsiteX8" fmla="*/ 1554472 w 2575419"/>
              <a:gd name="connsiteY8" fmla="*/ 98945 h 5410899"/>
              <a:gd name="connsiteX9" fmla="*/ 327593 w 2575419"/>
              <a:gd name="connsiteY9" fmla="*/ 0 h 5410899"/>
              <a:gd name="connsiteX10" fmla="*/ 2247826 w 2575419"/>
              <a:gd name="connsiteY10" fmla="*/ 0 h 5410899"/>
              <a:gd name="connsiteX11" fmla="*/ 2575419 w 2575419"/>
              <a:gd name="connsiteY11" fmla="*/ 327593 h 5410899"/>
              <a:gd name="connsiteX12" fmla="*/ 2575419 w 2575419"/>
              <a:gd name="connsiteY12" fmla="*/ 5083306 h 5410899"/>
              <a:gd name="connsiteX13" fmla="*/ 2247826 w 2575419"/>
              <a:gd name="connsiteY13" fmla="*/ 5410899 h 5410899"/>
              <a:gd name="connsiteX14" fmla="*/ 327593 w 2575419"/>
              <a:gd name="connsiteY14" fmla="*/ 5410899 h 5410899"/>
              <a:gd name="connsiteX15" fmla="*/ 0 w 2575419"/>
              <a:gd name="connsiteY15" fmla="*/ 5083306 h 5410899"/>
              <a:gd name="connsiteX16" fmla="*/ 0 w 2575419"/>
              <a:gd name="connsiteY16" fmla="*/ 327593 h 5410899"/>
              <a:gd name="connsiteX17" fmla="*/ 327593 w 2575419"/>
              <a:gd name="connsiteY17"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661434 w 2575419"/>
              <a:gd name="connsiteY7" fmla="*/ 205907 h 5410899"/>
              <a:gd name="connsiteX8" fmla="*/ 1037624 w 2575419"/>
              <a:gd name="connsiteY8" fmla="*/ 98945 h 5410899"/>
              <a:gd name="connsiteX9" fmla="*/ 327593 w 2575419"/>
              <a:gd name="connsiteY9" fmla="*/ 0 h 5410899"/>
              <a:gd name="connsiteX10" fmla="*/ 2247826 w 2575419"/>
              <a:gd name="connsiteY10" fmla="*/ 0 h 5410899"/>
              <a:gd name="connsiteX11" fmla="*/ 2575419 w 2575419"/>
              <a:gd name="connsiteY11" fmla="*/ 327593 h 5410899"/>
              <a:gd name="connsiteX12" fmla="*/ 2575419 w 2575419"/>
              <a:gd name="connsiteY12" fmla="*/ 5083306 h 5410899"/>
              <a:gd name="connsiteX13" fmla="*/ 2247826 w 2575419"/>
              <a:gd name="connsiteY13" fmla="*/ 5410899 h 5410899"/>
              <a:gd name="connsiteX14" fmla="*/ 327593 w 2575419"/>
              <a:gd name="connsiteY14" fmla="*/ 5410899 h 5410899"/>
              <a:gd name="connsiteX15" fmla="*/ 0 w 2575419"/>
              <a:gd name="connsiteY15" fmla="*/ 5083306 h 5410899"/>
              <a:gd name="connsiteX16" fmla="*/ 0 w 2575419"/>
              <a:gd name="connsiteY16" fmla="*/ 327593 h 5410899"/>
              <a:gd name="connsiteX17" fmla="*/ 327593 w 2575419"/>
              <a:gd name="connsiteY17"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037624 w 2575419"/>
              <a:gd name="connsiteY7" fmla="*/ 98945 h 5410899"/>
              <a:gd name="connsiteX8" fmla="*/ 327593 w 2575419"/>
              <a:gd name="connsiteY8" fmla="*/ 0 h 5410899"/>
              <a:gd name="connsiteX9" fmla="*/ 2247826 w 2575419"/>
              <a:gd name="connsiteY9" fmla="*/ 0 h 5410899"/>
              <a:gd name="connsiteX10" fmla="*/ 2575419 w 2575419"/>
              <a:gd name="connsiteY10" fmla="*/ 327593 h 5410899"/>
              <a:gd name="connsiteX11" fmla="*/ 2575419 w 2575419"/>
              <a:gd name="connsiteY11" fmla="*/ 5083306 h 5410899"/>
              <a:gd name="connsiteX12" fmla="*/ 2247826 w 2575419"/>
              <a:gd name="connsiteY12" fmla="*/ 5410899 h 5410899"/>
              <a:gd name="connsiteX13" fmla="*/ 327593 w 2575419"/>
              <a:gd name="connsiteY13" fmla="*/ 5410899 h 5410899"/>
              <a:gd name="connsiteX14" fmla="*/ 0 w 2575419"/>
              <a:gd name="connsiteY14" fmla="*/ 5083306 h 5410899"/>
              <a:gd name="connsiteX15" fmla="*/ 0 w 2575419"/>
              <a:gd name="connsiteY15" fmla="*/ 327593 h 5410899"/>
              <a:gd name="connsiteX16" fmla="*/ 327593 w 2575419"/>
              <a:gd name="connsiteY16"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661433 w 2575419"/>
              <a:gd name="connsiteY5" fmla="*/ 205907 h 5410899"/>
              <a:gd name="connsiteX6" fmla="*/ 1037624 w 2575419"/>
              <a:gd name="connsiteY6" fmla="*/ 98945 h 5410899"/>
              <a:gd name="connsiteX7" fmla="*/ 327593 w 2575419"/>
              <a:gd name="connsiteY7" fmla="*/ 0 h 5410899"/>
              <a:gd name="connsiteX8" fmla="*/ 2247826 w 2575419"/>
              <a:gd name="connsiteY8" fmla="*/ 0 h 5410899"/>
              <a:gd name="connsiteX9" fmla="*/ 2575419 w 2575419"/>
              <a:gd name="connsiteY9" fmla="*/ 327593 h 5410899"/>
              <a:gd name="connsiteX10" fmla="*/ 2575419 w 2575419"/>
              <a:gd name="connsiteY10" fmla="*/ 5083306 h 5410899"/>
              <a:gd name="connsiteX11" fmla="*/ 2247826 w 2575419"/>
              <a:gd name="connsiteY11" fmla="*/ 5410899 h 5410899"/>
              <a:gd name="connsiteX12" fmla="*/ 327593 w 2575419"/>
              <a:gd name="connsiteY12" fmla="*/ 5410899 h 5410899"/>
              <a:gd name="connsiteX13" fmla="*/ 0 w 2575419"/>
              <a:gd name="connsiteY13" fmla="*/ 5083306 h 5410899"/>
              <a:gd name="connsiteX14" fmla="*/ 0 w 2575419"/>
              <a:gd name="connsiteY14" fmla="*/ 327593 h 5410899"/>
              <a:gd name="connsiteX15" fmla="*/ 327593 w 2575419"/>
              <a:gd name="connsiteY15"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037624 w 2575419"/>
              <a:gd name="connsiteY5" fmla="*/ 98945 h 5410899"/>
              <a:gd name="connsiteX6" fmla="*/ 327593 w 2575419"/>
              <a:gd name="connsiteY6" fmla="*/ 0 h 5410899"/>
              <a:gd name="connsiteX7" fmla="*/ 2247826 w 2575419"/>
              <a:gd name="connsiteY7" fmla="*/ 0 h 5410899"/>
              <a:gd name="connsiteX8" fmla="*/ 2575419 w 2575419"/>
              <a:gd name="connsiteY8" fmla="*/ 327593 h 5410899"/>
              <a:gd name="connsiteX9" fmla="*/ 2575419 w 2575419"/>
              <a:gd name="connsiteY9" fmla="*/ 5083306 h 5410899"/>
              <a:gd name="connsiteX10" fmla="*/ 2247826 w 2575419"/>
              <a:gd name="connsiteY10" fmla="*/ 5410899 h 5410899"/>
              <a:gd name="connsiteX11" fmla="*/ 327593 w 2575419"/>
              <a:gd name="connsiteY11" fmla="*/ 5410899 h 5410899"/>
              <a:gd name="connsiteX12" fmla="*/ 0 w 2575419"/>
              <a:gd name="connsiteY12" fmla="*/ 5083306 h 5410899"/>
              <a:gd name="connsiteX13" fmla="*/ 0 w 2575419"/>
              <a:gd name="connsiteY13" fmla="*/ 327593 h 5410899"/>
              <a:gd name="connsiteX14" fmla="*/ 327593 w 2575419"/>
              <a:gd name="connsiteY14" fmla="*/ 0 h 5410899"/>
              <a:gd name="connsiteX0" fmla="*/ 1037624 w 2575419"/>
              <a:gd name="connsiteY0" fmla="*/ 312868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327593 w 2575419"/>
              <a:gd name="connsiteY5" fmla="*/ 0 h 5410899"/>
              <a:gd name="connsiteX6" fmla="*/ 2247826 w 2575419"/>
              <a:gd name="connsiteY6" fmla="*/ 0 h 5410899"/>
              <a:gd name="connsiteX7" fmla="*/ 2575419 w 2575419"/>
              <a:gd name="connsiteY7" fmla="*/ 327593 h 5410899"/>
              <a:gd name="connsiteX8" fmla="*/ 2575419 w 2575419"/>
              <a:gd name="connsiteY8" fmla="*/ 5083306 h 5410899"/>
              <a:gd name="connsiteX9" fmla="*/ 2247826 w 2575419"/>
              <a:gd name="connsiteY9" fmla="*/ 5410899 h 5410899"/>
              <a:gd name="connsiteX10" fmla="*/ 327593 w 2575419"/>
              <a:gd name="connsiteY10" fmla="*/ 5410899 h 5410899"/>
              <a:gd name="connsiteX11" fmla="*/ 0 w 2575419"/>
              <a:gd name="connsiteY11" fmla="*/ 5083306 h 5410899"/>
              <a:gd name="connsiteX12" fmla="*/ 0 w 2575419"/>
              <a:gd name="connsiteY12" fmla="*/ 327593 h 5410899"/>
              <a:gd name="connsiteX13" fmla="*/ 327593 w 2575419"/>
              <a:gd name="connsiteY13" fmla="*/ 0 h 5410899"/>
              <a:gd name="connsiteX0" fmla="*/ 939068 w 2575419"/>
              <a:gd name="connsiteY0" fmla="*/ 247540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327593 w 2575419"/>
              <a:gd name="connsiteY4" fmla="*/ 0 h 5410899"/>
              <a:gd name="connsiteX5" fmla="*/ 2247826 w 2575419"/>
              <a:gd name="connsiteY5" fmla="*/ 0 h 5410899"/>
              <a:gd name="connsiteX6" fmla="*/ 2575419 w 2575419"/>
              <a:gd name="connsiteY6" fmla="*/ 327593 h 5410899"/>
              <a:gd name="connsiteX7" fmla="*/ 2575419 w 2575419"/>
              <a:gd name="connsiteY7" fmla="*/ 5083306 h 5410899"/>
              <a:gd name="connsiteX8" fmla="*/ 2247826 w 2575419"/>
              <a:gd name="connsiteY8" fmla="*/ 5410899 h 5410899"/>
              <a:gd name="connsiteX9" fmla="*/ 327593 w 2575419"/>
              <a:gd name="connsiteY9" fmla="*/ 5410899 h 5410899"/>
              <a:gd name="connsiteX10" fmla="*/ 0 w 2575419"/>
              <a:gd name="connsiteY10" fmla="*/ 5083306 h 5410899"/>
              <a:gd name="connsiteX11" fmla="*/ 0 w 2575419"/>
              <a:gd name="connsiteY11" fmla="*/ 327593 h 5410899"/>
              <a:gd name="connsiteX12" fmla="*/ 327593 w 2575419"/>
              <a:gd name="connsiteY12" fmla="*/ 0 h 5410899"/>
              <a:gd name="connsiteX0" fmla="*/ 930662 w 2575419"/>
              <a:gd name="connsiteY0" fmla="*/ 205907 h 5410899"/>
              <a:gd name="connsiteX1" fmla="*/ 939068 w 2575419"/>
              <a:gd name="connsiteY1" fmla="*/ 164273 h 5410899"/>
              <a:gd name="connsiteX2" fmla="*/ 930662 w 2575419"/>
              <a:gd name="connsiteY2" fmla="*/ 205907 h 5410899"/>
              <a:gd name="connsiteX3" fmla="*/ 327593 w 2575419"/>
              <a:gd name="connsiteY3" fmla="*/ 0 h 5410899"/>
              <a:gd name="connsiteX4" fmla="*/ 2247826 w 2575419"/>
              <a:gd name="connsiteY4" fmla="*/ 0 h 5410899"/>
              <a:gd name="connsiteX5" fmla="*/ 2575419 w 2575419"/>
              <a:gd name="connsiteY5" fmla="*/ 327593 h 5410899"/>
              <a:gd name="connsiteX6" fmla="*/ 2575419 w 2575419"/>
              <a:gd name="connsiteY6" fmla="*/ 5083306 h 5410899"/>
              <a:gd name="connsiteX7" fmla="*/ 2247826 w 2575419"/>
              <a:gd name="connsiteY7" fmla="*/ 5410899 h 5410899"/>
              <a:gd name="connsiteX8" fmla="*/ 327593 w 2575419"/>
              <a:gd name="connsiteY8" fmla="*/ 5410899 h 5410899"/>
              <a:gd name="connsiteX9" fmla="*/ 0 w 2575419"/>
              <a:gd name="connsiteY9" fmla="*/ 5083306 h 5410899"/>
              <a:gd name="connsiteX10" fmla="*/ 0 w 2575419"/>
              <a:gd name="connsiteY10" fmla="*/ 327593 h 5410899"/>
              <a:gd name="connsiteX11" fmla="*/ 327593 w 2575419"/>
              <a:gd name="connsiteY11" fmla="*/ 0 h 5410899"/>
              <a:gd name="connsiteX0" fmla="*/ 327593 w 2575419"/>
              <a:gd name="connsiteY0" fmla="*/ 0 h 5410899"/>
              <a:gd name="connsiteX1" fmla="*/ 2247826 w 2575419"/>
              <a:gd name="connsiteY1" fmla="*/ 0 h 5410899"/>
              <a:gd name="connsiteX2" fmla="*/ 2575419 w 2575419"/>
              <a:gd name="connsiteY2" fmla="*/ 327593 h 5410899"/>
              <a:gd name="connsiteX3" fmla="*/ 2575419 w 2575419"/>
              <a:gd name="connsiteY3" fmla="*/ 5083306 h 5410899"/>
              <a:gd name="connsiteX4" fmla="*/ 2247826 w 2575419"/>
              <a:gd name="connsiteY4" fmla="*/ 5410899 h 5410899"/>
              <a:gd name="connsiteX5" fmla="*/ 327593 w 2575419"/>
              <a:gd name="connsiteY5" fmla="*/ 5410899 h 5410899"/>
              <a:gd name="connsiteX6" fmla="*/ 0 w 2575419"/>
              <a:gd name="connsiteY6" fmla="*/ 5083306 h 5410899"/>
              <a:gd name="connsiteX7" fmla="*/ 0 w 2575419"/>
              <a:gd name="connsiteY7" fmla="*/ 327593 h 5410899"/>
              <a:gd name="connsiteX8" fmla="*/ 327593 w 2575419"/>
              <a:gd name="connsiteY8" fmla="*/ 0 h 541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5419" h="5410899">
                <a:moveTo>
                  <a:pt x="327593" y="0"/>
                </a:moveTo>
                <a:lnTo>
                  <a:pt x="2247826" y="0"/>
                </a:lnTo>
                <a:cubicBezTo>
                  <a:pt x="2428751" y="0"/>
                  <a:pt x="2575419" y="146668"/>
                  <a:pt x="2575419" y="327593"/>
                </a:cubicBezTo>
                <a:lnTo>
                  <a:pt x="2575419" y="5083306"/>
                </a:lnTo>
                <a:cubicBezTo>
                  <a:pt x="2575419" y="5264231"/>
                  <a:pt x="2428751" y="5410899"/>
                  <a:pt x="2247826" y="5410899"/>
                </a:cubicBezTo>
                <a:lnTo>
                  <a:pt x="327593" y="5410899"/>
                </a:lnTo>
                <a:cubicBezTo>
                  <a:pt x="146668" y="5410899"/>
                  <a:pt x="0" y="5264231"/>
                  <a:pt x="0" y="5083306"/>
                </a:cubicBezTo>
                <a:lnTo>
                  <a:pt x="0" y="327593"/>
                </a:lnTo>
                <a:cubicBezTo>
                  <a:pt x="0" y="146668"/>
                  <a:pt x="146668" y="0"/>
                  <a:pt x="327593" y="0"/>
                </a:cubicBezTo>
                <a:close/>
              </a:path>
            </a:pathLst>
          </a:custGeom>
          <a:solidFill>
            <a:schemeClr val="bg1">
              <a:lumMod val="95000"/>
            </a:schemeClr>
          </a:solidFill>
        </p:spPr>
        <p:txBody>
          <a:bodyPr wrap="square">
            <a:noAutofit/>
          </a:bodyPr>
          <a:lstStyle>
            <a:lvl1pPr>
              <a:defRPr b="0" i="0">
                <a:latin typeface="Taub Sans Office" pitchFamily="2" charset="77"/>
                <a:ea typeface="Taub Sans Office" pitchFamily="2" charset="77"/>
              </a:defRPr>
            </a:lvl1pPr>
          </a:lstStyle>
          <a:p>
            <a:r>
              <a:rPr lang="en-US" dirty="0"/>
              <a:t> </a:t>
            </a:r>
          </a:p>
        </p:txBody>
      </p:sp>
    </p:spTree>
    <p:extLst>
      <p:ext uri="{BB962C8B-B14F-4D97-AF65-F5344CB8AC3E}">
        <p14:creationId xmlns:p14="http://schemas.microsoft.com/office/powerpoint/2010/main" val="14204330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ubtitle | One column | 2 Phones">
    <p:bg>
      <p:bgPr>
        <a:solidFill>
          <a:schemeClr val="bg2"/>
        </a:solidFill>
        <a:effectLst/>
      </p:bgPr>
    </p:bg>
    <p:spTree>
      <p:nvGrpSpPr>
        <p:cNvPr id="1" name=""/>
        <p:cNvGrpSpPr/>
        <p:nvPr/>
      </p:nvGrpSpPr>
      <p:grpSpPr>
        <a:xfrm>
          <a:off x="0" y="0"/>
          <a:ext cx="0" cy="0"/>
          <a:chOff x="0" y="0"/>
          <a:chExt cx="0" cy="0"/>
        </a:xfrm>
      </p:grpSpPr>
      <p:sp>
        <p:nvSpPr>
          <p:cNvPr id="12" name="Background">
            <a:extLst>
              <a:ext uri="{FF2B5EF4-FFF2-40B4-BE49-F238E27FC236}">
                <a16:creationId xmlns:a16="http://schemas.microsoft.com/office/drawing/2014/main" id="{74F62038-D276-9117-EB1A-6E3077646575}"/>
              </a:ext>
              <a:ext uri="{C183D7F6-B498-43B3-948B-1728B52AA6E4}">
                <adec:decorative xmlns:adec="http://schemas.microsoft.com/office/drawing/2017/decorative" val="1"/>
              </a:ext>
            </a:extLst>
          </p:cNvPr>
          <p:cNvSpPr/>
          <p:nvPr userDrawn="1"/>
        </p:nvSpPr>
        <p:spPr>
          <a:xfrm>
            <a:off x="1" y="2330355"/>
            <a:ext cx="12193588" cy="4040948"/>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0058400" cy="553998"/>
          </a:xfrm>
        </p:spPr>
        <p:txBody>
          <a:bodyPr/>
          <a:lstStyle>
            <a:lvl1pPr>
              <a:defRPr b="1" i="0">
                <a:solidFill>
                  <a:schemeClr val="tx1"/>
                </a:solidFill>
                <a:latin typeface="+mj-lt"/>
                <a:ea typeface="Taub Sans Office" pitchFamily="2" charset="77"/>
              </a:defRPr>
            </a:lvl1pPr>
          </a:lstStyle>
          <a:p>
            <a:r>
              <a:rPr lang="en-US" dirty="0"/>
              <a:t>HEADLINE,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0058400" cy="328295"/>
          </a:xfrm>
          <a:prstGeom prst="rect">
            <a:avLst/>
          </a:prstGeom>
        </p:spPr>
        <p:txBody>
          <a:bodyPr/>
          <a:lstStyle>
            <a:lvl1pPr>
              <a:defRPr sz="2000" b="0" i="0">
                <a:solidFill>
                  <a:schemeClr val="tx2"/>
                </a:solidFill>
                <a:latin typeface="+mj-lt"/>
                <a:ea typeface="Taub Sans Office" pitchFamily="2" charset="77"/>
              </a:defRPr>
            </a:lvl1pPr>
            <a:lvl4pPr>
              <a:defRPr/>
            </a:lvl4pPr>
          </a:lstStyle>
          <a:p>
            <a:pPr lvl="0"/>
            <a:r>
              <a:rPr lang="en-US" dirty="0"/>
              <a:t>Subtitle in sentence case, 20-pt</a:t>
            </a:r>
          </a:p>
        </p:txBody>
      </p:sp>
      <p:sp>
        <p:nvSpPr>
          <p:cNvPr id="15" name="H1">
            <a:extLst>
              <a:ext uri="{FF2B5EF4-FFF2-40B4-BE49-F238E27FC236}">
                <a16:creationId xmlns:a16="http://schemas.microsoft.com/office/drawing/2014/main" id="{800F02DD-FDAE-4836-4808-9A7E4E96DC9E}"/>
              </a:ext>
            </a:extLst>
          </p:cNvPr>
          <p:cNvSpPr>
            <a:spLocks noGrp="1"/>
          </p:cNvSpPr>
          <p:nvPr>
            <p:ph type="body" sz="quarter" idx="23" hasCustomPrompt="1"/>
          </p:nvPr>
        </p:nvSpPr>
        <p:spPr>
          <a:xfrm>
            <a:off x="369097" y="1783080"/>
            <a:ext cx="5231604" cy="315912"/>
          </a:xfrm>
        </p:spPr>
        <p:txBody>
          <a:bodyPr anchor="b" anchorCtr="0"/>
          <a:lstStyle>
            <a:lvl1pPr algn="l">
              <a:defRPr sz="2000" b="1" i="0" cap="all" baseline="0">
                <a:solidFill>
                  <a:schemeClr val="tx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a:t>
            </a:r>
          </a:p>
        </p:txBody>
      </p:sp>
      <p:sp>
        <p:nvSpPr>
          <p:cNvPr id="5" name="H2">
            <a:extLst>
              <a:ext uri="{FF2B5EF4-FFF2-40B4-BE49-F238E27FC236}">
                <a16:creationId xmlns:a16="http://schemas.microsoft.com/office/drawing/2014/main" id="{A752D304-B187-AB49-BC4B-DAAEFD6AA5C0}"/>
              </a:ext>
            </a:extLst>
          </p:cNvPr>
          <p:cNvSpPr>
            <a:spLocks noGrp="1"/>
          </p:cNvSpPr>
          <p:nvPr>
            <p:ph type="body" sz="quarter" idx="22" hasCustomPrompt="1"/>
          </p:nvPr>
        </p:nvSpPr>
        <p:spPr>
          <a:xfrm>
            <a:off x="369097" y="2820535"/>
            <a:ext cx="5231604" cy="417152"/>
          </a:xfrm>
        </p:spPr>
        <p:txBody>
          <a:bodyPr/>
          <a:lstStyle>
            <a:lvl1pPr algn="l">
              <a:defRPr sz="1400" b="1" i="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1" name="Paragraph">
            <a:extLst>
              <a:ext uri="{FF2B5EF4-FFF2-40B4-BE49-F238E27FC236}">
                <a16:creationId xmlns:a16="http://schemas.microsoft.com/office/drawing/2014/main" id="{2FE4FE8A-6495-A9E0-7CEB-433FE7735501}"/>
              </a:ext>
            </a:extLst>
          </p:cNvPr>
          <p:cNvSpPr>
            <a:spLocks noGrp="1"/>
          </p:cNvSpPr>
          <p:nvPr>
            <p:ph type="body" sz="quarter" idx="13"/>
          </p:nvPr>
        </p:nvSpPr>
        <p:spPr>
          <a:xfrm>
            <a:off x="369098" y="3536234"/>
            <a:ext cx="5231604" cy="2022971"/>
          </a:xfrm>
        </p:spPr>
        <p:txBody>
          <a:bodyPr/>
          <a:lstStyle>
            <a:lvl1pPr>
              <a:defRPr b="0" i="0">
                <a:solidFill>
                  <a:schemeClr val="bg1"/>
                </a:solidFill>
                <a:latin typeface="+mn-lt"/>
                <a:ea typeface="Taub Sans Office" pitchFamily="2" charset="77"/>
              </a:defRPr>
            </a:lvl1pPr>
            <a:lvl2pPr>
              <a:buClr>
                <a:schemeClr val="bg1"/>
              </a:buClr>
              <a:defRPr b="0" i="0">
                <a:solidFill>
                  <a:schemeClr val="bg1"/>
                </a:solidFill>
                <a:latin typeface="+mn-lt"/>
                <a:ea typeface="Taub Sans Office" pitchFamily="2" charset="77"/>
              </a:defRPr>
            </a:lvl2pPr>
            <a:lvl3pPr>
              <a:buClr>
                <a:schemeClr val="bg1"/>
              </a:buClr>
              <a:defRPr b="0" i="0">
                <a:solidFill>
                  <a:schemeClr val="bg1"/>
                </a:solidFill>
                <a:latin typeface="+mn-lt"/>
                <a:ea typeface="Taub Sans Office" pitchFamily="2" charset="77"/>
              </a:defRPr>
            </a:lvl3pPr>
            <a:lvl4pPr>
              <a:buClr>
                <a:schemeClr val="bg1"/>
              </a:buClr>
              <a:defRPr b="0" i="0">
                <a:solidFill>
                  <a:schemeClr val="bg1"/>
                </a:solidFill>
                <a:latin typeface="+mn-lt"/>
                <a:ea typeface="Taub Sans Office" pitchFamily="2" charset="77"/>
              </a:defRPr>
            </a:lvl4pPr>
            <a:lvl5pPr>
              <a:defRPr b="0" i="0">
                <a:solidFill>
                  <a:schemeClr val="bg1"/>
                </a:solidFill>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hone">
            <a:extLst>
              <a:ext uri="{FF2B5EF4-FFF2-40B4-BE49-F238E27FC236}">
                <a16:creationId xmlns:a16="http://schemas.microsoft.com/office/drawing/2014/main" id="{213A1E6D-32C5-12CD-47A8-1A909C248FB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440488" y="1566754"/>
            <a:ext cx="2358228" cy="4311532"/>
          </a:xfrm>
          <a:prstGeom prst="rect">
            <a:avLst/>
          </a:prstGeom>
        </p:spPr>
      </p:pic>
      <p:sp>
        <p:nvSpPr>
          <p:cNvPr id="6" name="Screen placeholder" descr="Screenshot placeholder - alt text to be updated">
            <a:extLst>
              <a:ext uri="{FF2B5EF4-FFF2-40B4-BE49-F238E27FC236}">
                <a16:creationId xmlns:a16="http://schemas.microsoft.com/office/drawing/2014/main" id="{058180D8-5FE8-D859-BDBC-2DD820F6A10A}"/>
              </a:ext>
            </a:extLst>
          </p:cNvPr>
          <p:cNvSpPr>
            <a:spLocks noGrp="1"/>
          </p:cNvSpPr>
          <p:nvPr>
            <p:ph type="pic" sz="quarter" idx="31" hasCustomPrompt="1"/>
          </p:nvPr>
        </p:nvSpPr>
        <p:spPr>
          <a:xfrm>
            <a:off x="6725155" y="1852731"/>
            <a:ext cx="1781045" cy="3741937"/>
          </a:xfrm>
          <a:custGeom>
            <a:avLst/>
            <a:gdLst>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661434 w 2575419"/>
              <a:gd name="connsiteY7" fmla="*/ 205907 h 5410899"/>
              <a:gd name="connsiteX8" fmla="*/ 1554472 w 2575419"/>
              <a:gd name="connsiteY8" fmla="*/ 98945 h 5410899"/>
              <a:gd name="connsiteX9" fmla="*/ 327593 w 2575419"/>
              <a:gd name="connsiteY9" fmla="*/ 0 h 5410899"/>
              <a:gd name="connsiteX10" fmla="*/ 2247826 w 2575419"/>
              <a:gd name="connsiteY10" fmla="*/ 0 h 5410899"/>
              <a:gd name="connsiteX11" fmla="*/ 2575419 w 2575419"/>
              <a:gd name="connsiteY11" fmla="*/ 327593 h 5410899"/>
              <a:gd name="connsiteX12" fmla="*/ 2575419 w 2575419"/>
              <a:gd name="connsiteY12" fmla="*/ 5083306 h 5410899"/>
              <a:gd name="connsiteX13" fmla="*/ 2247826 w 2575419"/>
              <a:gd name="connsiteY13" fmla="*/ 5410899 h 5410899"/>
              <a:gd name="connsiteX14" fmla="*/ 327593 w 2575419"/>
              <a:gd name="connsiteY14" fmla="*/ 5410899 h 5410899"/>
              <a:gd name="connsiteX15" fmla="*/ 0 w 2575419"/>
              <a:gd name="connsiteY15" fmla="*/ 5083306 h 5410899"/>
              <a:gd name="connsiteX16" fmla="*/ 0 w 2575419"/>
              <a:gd name="connsiteY16" fmla="*/ 327593 h 5410899"/>
              <a:gd name="connsiteX17" fmla="*/ 327593 w 2575419"/>
              <a:gd name="connsiteY17"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661434 w 2575419"/>
              <a:gd name="connsiteY7" fmla="*/ 205907 h 5410899"/>
              <a:gd name="connsiteX8" fmla="*/ 1037624 w 2575419"/>
              <a:gd name="connsiteY8" fmla="*/ 98945 h 5410899"/>
              <a:gd name="connsiteX9" fmla="*/ 327593 w 2575419"/>
              <a:gd name="connsiteY9" fmla="*/ 0 h 5410899"/>
              <a:gd name="connsiteX10" fmla="*/ 2247826 w 2575419"/>
              <a:gd name="connsiteY10" fmla="*/ 0 h 5410899"/>
              <a:gd name="connsiteX11" fmla="*/ 2575419 w 2575419"/>
              <a:gd name="connsiteY11" fmla="*/ 327593 h 5410899"/>
              <a:gd name="connsiteX12" fmla="*/ 2575419 w 2575419"/>
              <a:gd name="connsiteY12" fmla="*/ 5083306 h 5410899"/>
              <a:gd name="connsiteX13" fmla="*/ 2247826 w 2575419"/>
              <a:gd name="connsiteY13" fmla="*/ 5410899 h 5410899"/>
              <a:gd name="connsiteX14" fmla="*/ 327593 w 2575419"/>
              <a:gd name="connsiteY14" fmla="*/ 5410899 h 5410899"/>
              <a:gd name="connsiteX15" fmla="*/ 0 w 2575419"/>
              <a:gd name="connsiteY15" fmla="*/ 5083306 h 5410899"/>
              <a:gd name="connsiteX16" fmla="*/ 0 w 2575419"/>
              <a:gd name="connsiteY16" fmla="*/ 327593 h 5410899"/>
              <a:gd name="connsiteX17" fmla="*/ 327593 w 2575419"/>
              <a:gd name="connsiteY17"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037624 w 2575419"/>
              <a:gd name="connsiteY7" fmla="*/ 98945 h 5410899"/>
              <a:gd name="connsiteX8" fmla="*/ 327593 w 2575419"/>
              <a:gd name="connsiteY8" fmla="*/ 0 h 5410899"/>
              <a:gd name="connsiteX9" fmla="*/ 2247826 w 2575419"/>
              <a:gd name="connsiteY9" fmla="*/ 0 h 5410899"/>
              <a:gd name="connsiteX10" fmla="*/ 2575419 w 2575419"/>
              <a:gd name="connsiteY10" fmla="*/ 327593 h 5410899"/>
              <a:gd name="connsiteX11" fmla="*/ 2575419 w 2575419"/>
              <a:gd name="connsiteY11" fmla="*/ 5083306 h 5410899"/>
              <a:gd name="connsiteX12" fmla="*/ 2247826 w 2575419"/>
              <a:gd name="connsiteY12" fmla="*/ 5410899 h 5410899"/>
              <a:gd name="connsiteX13" fmla="*/ 327593 w 2575419"/>
              <a:gd name="connsiteY13" fmla="*/ 5410899 h 5410899"/>
              <a:gd name="connsiteX14" fmla="*/ 0 w 2575419"/>
              <a:gd name="connsiteY14" fmla="*/ 5083306 h 5410899"/>
              <a:gd name="connsiteX15" fmla="*/ 0 w 2575419"/>
              <a:gd name="connsiteY15" fmla="*/ 327593 h 5410899"/>
              <a:gd name="connsiteX16" fmla="*/ 327593 w 2575419"/>
              <a:gd name="connsiteY16"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037624 w 2575419"/>
              <a:gd name="connsiteY6" fmla="*/ 98945 h 5410899"/>
              <a:gd name="connsiteX7" fmla="*/ 327593 w 2575419"/>
              <a:gd name="connsiteY7" fmla="*/ 0 h 5410899"/>
              <a:gd name="connsiteX8" fmla="*/ 2247826 w 2575419"/>
              <a:gd name="connsiteY8" fmla="*/ 0 h 5410899"/>
              <a:gd name="connsiteX9" fmla="*/ 2575419 w 2575419"/>
              <a:gd name="connsiteY9" fmla="*/ 327593 h 5410899"/>
              <a:gd name="connsiteX10" fmla="*/ 2575419 w 2575419"/>
              <a:gd name="connsiteY10" fmla="*/ 5083306 h 5410899"/>
              <a:gd name="connsiteX11" fmla="*/ 2247826 w 2575419"/>
              <a:gd name="connsiteY11" fmla="*/ 5410899 h 5410899"/>
              <a:gd name="connsiteX12" fmla="*/ 327593 w 2575419"/>
              <a:gd name="connsiteY12" fmla="*/ 5410899 h 5410899"/>
              <a:gd name="connsiteX13" fmla="*/ 0 w 2575419"/>
              <a:gd name="connsiteY13" fmla="*/ 5083306 h 5410899"/>
              <a:gd name="connsiteX14" fmla="*/ 0 w 2575419"/>
              <a:gd name="connsiteY14" fmla="*/ 327593 h 5410899"/>
              <a:gd name="connsiteX15" fmla="*/ 327593 w 2575419"/>
              <a:gd name="connsiteY15"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037624 w 2575419"/>
              <a:gd name="connsiteY5" fmla="*/ 98945 h 5410899"/>
              <a:gd name="connsiteX6" fmla="*/ 327593 w 2575419"/>
              <a:gd name="connsiteY6" fmla="*/ 0 h 5410899"/>
              <a:gd name="connsiteX7" fmla="*/ 2247826 w 2575419"/>
              <a:gd name="connsiteY7" fmla="*/ 0 h 5410899"/>
              <a:gd name="connsiteX8" fmla="*/ 2575419 w 2575419"/>
              <a:gd name="connsiteY8" fmla="*/ 327593 h 5410899"/>
              <a:gd name="connsiteX9" fmla="*/ 2575419 w 2575419"/>
              <a:gd name="connsiteY9" fmla="*/ 5083306 h 5410899"/>
              <a:gd name="connsiteX10" fmla="*/ 2247826 w 2575419"/>
              <a:gd name="connsiteY10" fmla="*/ 5410899 h 5410899"/>
              <a:gd name="connsiteX11" fmla="*/ 327593 w 2575419"/>
              <a:gd name="connsiteY11" fmla="*/ 5410899 h 5410899"/>
              <a:gd name="connsiteX12" fmla="*/ 0 w 2575419"/>
              <a:gd name="connsiteY12" fmla="*/ 5083306 h 5410899"/>
              <a:gd name="connsiteX13" fmla="*/ 0 w 2575419"/>
              <a:gd name="connsiteY13" fmla="*/ 327593 h 5410899"/>
              <a:gd name="connsiteX14" fmla="*/ 327593 w 2575419"/>
              <a:gd name="connsiteY14"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98945 h 5410899"/>
              <a:gd name="connsiteX5" fmla="*/ 327593 w 2575419"/>
              <a:gd name="connsiteY5" fmla="*/ 0 h 5410899"/>
              <a:gd name="connsiteX6" fmla="*/ 2247826 w 2575419"/>
              <a:gd name="connsiteY6" fmla="*/ 0 h 5410899"/>
              <a:gd name="connsiteX7" fmla="*/ 2575419 w 2575419"/>
              <a:gd name="connsiteY7" fmla="*/ 327593 h 5410899"/>
              <a:gd name="connsiteX8" fmla="*/ 2575419 w 2575419"/>
              <a:gd name="connsiteY8" fmla="*/ 5083306 h 5410899"/>
              <a:gd name="connsiteX9" fmla="*/ 2247826 w 2575419"/>
              <a:gd name="connsiteY9" fmla="*/ 5410899 h 5410899"/>
              <a:gd name="connsiteX10" fmla="*/ 327593 w 2575419"/>
              <a:gd name="connsiteY10" fmla="*/ 5410899 h 5410899"/>
              <a:gd name="connsiteX11" fmla="*/ 0 w 2575419"/>
              <a:gd name="connsiteY11" fmla="*/ 5083306 h 5410899"/>
              <a:gd name="connsiteX12" fmla="*/ 0 w 2575419"/>
              <a:gd name="connsiteY12" fmla="*/ 327593 h 5410899"/>
              <a:gd name="connsiteX13" fmla="*/ 327593 w 2575419"/>
              <a:gd name="connsiteY13" fmla="*/ 0 h 5410899"/>
              <a:gd name="connsiteX0" fmla="*/ 939068 w 2575419"/>
              <a:gd name="connsiteY0" fmla="*/ 247540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327593 w 2575419"/>
              <a:gd name="connsiteY4" fmla="*/ 0 h 5410899"/>
              <a:gd name="connsiteX5" fmla="*/ 2247826 w 2575419"/>
              <a:gd name="connsiteY5" fmla="*/ 0 h 5410899"/>
              <a:gd name="connsiteX6" fmla="*/ 2575419 w 2575419"/>
              <a:gd name="connsiteY6" fmla="*/ 327593 h 5410899"/>
              <a:gd name="connsiteX7" fmla="*/ 2575419 w 2575419"/>
              <a:gd name="connsiteY7" fmla="*/ 5083306 h 5410899"/>
              <a:gd name="connsiteX8" fmla="*/ 2247826 w 2575419"/>
              <a:gd name="connsiteY8" fmla="*/ 5410899 h 5410899"/>
              <a:gd name="connsiteX9" fmla="*/ 327593 w 2575419"/>
              <a:gd name="connsiteY9" fmla="*/ 5410899 h 5410899"/>
              <a:gd name="connsiteX10" fmla="*/ 0 w 2575419"/>
              <a:gd name="connsiteY10" fmla="*/ 5083306 h 5410899"/>
              <a:gd name="connsiteX11" fmla="*/ 0 w 2575419"/>
              <a:gd name="connsiteY11" fmla="*/ 327593 h 5410899"/>
              <a:gd name="connsiteX12" fmla="*/ 327593 w 2575419"/>
              <a:gd name="connsiteY12" fmla="*/ 0 h 5410899"/>
              <a:gd name="connsiteX0" fmla="*/ 939068 w 2575419"/>
              <a:gd name="connsiteY0" fmla="*/ 247540 h 5410899"/>
              <a:gd name="connsiteX1" fmla="*/ 930662 w 2575419"/>
              <a:gd name="connsiteY1" fmla="*/ 205907 h 5410899"/>
              <a:gd name="connsiteX2" fmla="*/ 939068 w 2575419"/>
              <a:gd name="connsiteY2" fmla="*/ 247540 h 5410899"/>
              <a:gd name="connsiteX3" fmla="*/ 327593 w 2575419"/>
              <a:gd name="connsiteY3" fmla="*/ 0 h 5410899"/>
              <a:gd name="connsiteX4" fmla="*/ 2247826 w 2575419"/>
              <a:gd name="connsiteY4" fmla="*/ 0 h 5410899"/>
              <a:gd name="connsiteX5" fmla="*/ 2575419 w 2575419"/>
              <a:gd name="connsiteY5" fmla="*/ 327593 h 5410899"/>
              <a:gd name="connsiteX6" fmla="*/ 2575419 w 2575419"/>
              <a:gd name="connsiteY6" fmla="*/ 5083306 h 5410899"/>
              <a:gd name="connsiteX7" fmla="*/ 2247826 w 2575419"/>
              <a:gd name="connsiteY7" fmla="*/ 5410899 h 5410899"/>
              <a:gd name="connsiteX8" fmla="*/ 327593 w 2575419"/>
              <a:gd name="connsiteY8" fmla="*/ 5410899 h 5410899"/>
              <a:gd name="connsiteX9" fmla="*/ 0 w 2575419"/>
              <a:gd name="connsiteY9" fmla="*/ 5083306 h 5410899"/>
              <a:gd name="connsiteX10" fmla="*/ 0 w 2575419"/>
              <a:gd name="connsiteY10" fmla="*/ 327593 h 5410899"/>
              <a:gd name="connsiteX11" fmla="*/ 327593 w 2575419"/>
              <a:gd name="connsiteY11" fmla="*/ 0 h 5410899"/>
              <a:gd name="connsiteX0" fmla="*/ 327593 w 2575419"/>
              <a:gd name="connsiteY0" fmla="*/ 0 h 5410899"/>
              <a:gd name="connsiteX1" fmla="*/ 2247826 w 2575419"/>
              <a:gd name="connsiteY1" fmla="*/ 0 h 5410899"/>
              <a:gd name="connsiteX2" fmla="*/ 2575419 w 2575419"/>
              <a:gd name="connsiteY2" fmla="*/ 327593 h 5410899"/>
              <a:gd name="connsiteX3" fmla="*/ 2575419 w 2575419"/>
              <a:gd name="connsiteY3" fmla="*/ 5083306 h 5410899"/>
              <a:gd name="connsiteX4" fmla="*/ 2247826 w 2575419"/>
              <a:gd name="connsiteY4" fmla="*/ 5410899 h 5410899"/>
              <a:gd name="connsiteX5" fmla="*/ 327593 w 2575419"/>
              <a:gd name="connsiteY5" fmla="*/ 5410899 h 5410899"/>
              <a:gd name="connsiteX6" fmla="*/ 0 w 2575419"/>
              <a:gd name="connsiteY6" fmla="*/ 5083306 h 5410899"/>
              <a:gd name="connsiteX7" fmla="*/ 0 w 2575419"/>
              <a:gd name="connsiteY7" fmla="*/ 327593 h 5410899"/>
              <a:gd name="connsiteX8" fmla="*/ 327593 w 2575419"/>
              <a:gd name="connsiteY8" fmla="*/ 0 h 541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5419" h="5410899">
                <a:moveTo>
                  <a:pt x="327593" y="0"/>
                </a:moveTo>
                <a:lnTo>
                  <a:pt x="2247826" y="0"/>
                </a:lnTo>
                <a:cubicBezTo>
                  <a:pt x="2428751" y="0"/>
                  <a:pt x="2575419" y="146668"/>
                  <a:pt x="2575419" y="327593"/>
                </a:cubicBezTo>
                <a:lnTo>
                  <a:pt x="2575419" y="5083306"/>
                </a:lnTo>
                <a:cubicBezTo>
                  <a:pt x="2575419" y="5264231"/>
                  <a:pt x="2428751" y="5410899"/>
                  <a:pt x="2247826" y="5410899"/>
                </a:cubicBezTo>
                <a:lnTo>
                  <a:pt x="327593" y="5410899"/>
                </a:lnTo>
                <a:cubicBezTo>
                  <a:pt x="146668" y="5410899"/>
                  <a:pt x="0" y="5264231"/>
                  <a:pt x="0" y="5083306"/>
                </a:cubicBezTo>
                <a:lnTo>
                  <a:pt x="0" y="327593"/>
                </a:lnTo>
                <a:cubicBezTo>
                  <a:pt x="0" y="146668"/>
                  <a:pt x="146668" y="0"/>
                  <a:pt x="327593" y="0"/>
                </a:cubicBezTo>
                <a:close/>
              </a:path>
            </a:pathLst>
          </a:custGeom>
          <a:solidFill>
            <a:schemeClr val="bg1">
              <a:lumMod val="95000"/>
            </a:schemeClr>
          </a:solidFill>
        </p:spPr>
        <p:txBody>
          <a:bodyPr wrap="square">
            <a:noAutofit/>
          </a:bodyPr>
          <a:lstStyle>
            <a:lvl1pPr>
              <a:defRPr b="0" i="0">
                <a:latin typeface="Taub Sans Office" pitchFamily="2" charset="77"/>
                <a:ea typeface="Taub Sans Office" pitchFamily="2" charset="77"/>
              </a:defRPr>
            </a:lvl1pPr>
          </a:lstStyle>
          <a:p>
            <a:r>
              <a:rPr lang="en-US" dirty="0"/>
              <a:t> </a:t>
            </a:r>
          </a:p>
        </p:txBody>
      </p:sp>
      <p:pic>
        <p:nvPicPr>
          <p:cNvPr id="7" name="Phone">
            <a:extLst>
              <a:ext uri="{FF2B5EF4-FFF2-40B4-BE49-F238E27FC236}">
                <a16:creationId xmlns:a16="http://schemas.microsoft.com/office/drawing/2014/main" id="{B28D984F-F74D-34B4-D4DC-5441501D1A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062503" y="1566754"/>
            <a:ext cx="2358228" cy="4311532"/>
          </a:xfrm>
          <a:prstGeom prst="rect">
            <a:avLst/>
          </a:prstGeom>
        </p:spPr>
      </p:pic>
      <p:sp>
        <p:nvSpPr>
          <p:cNvPr id="13" name="Screen placeholder" descr="Screenshot placeholder - alt text to be updated">
            <a:extLst>
              <a:ext uri="{FF2B5EF4-FFF2-40B4-BE49-F238E27FC236}">
                <a16:creationId xmlns:a16="http://schemas.microsoft.com/office/drawing/2014/main" id="{6C7A00CD-C500-601D-0D8C-8A400558ABF3}"/>
              </a:ext>
            </a:extLst>
          </p:cNvPr>
          <p:cNvSpPr>
            <a:spLocks noGrp="1"/>
          </p:cNvSpPr>
          <p:nvPr>
            <p:ph type="pic" sz="quarter" idx="32" hasCustomPrompt="1"/>
          </p:nvPr>
        </p:nvSpPr>
        <p:spPr>
          <a:xfrm>
            <a:off x="9347170" y="1852731"/>
            <a:ext cx="1781045" cy="3741937"/>
          </a:xfrm>
          <a:custGeom>
            <a:avLst/>
            <a:gdLst>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661434 w 2575419"/>
              <a:gd name="connsiteY7" fmla="*/ 205907 h 5410899"/>
              <a:gd name="connsiteX8" fmla="*/ 1554472 w 2575419"/>
              <a:gd name="connsiteY8" fmla="*/ 98945 h 5410899"/>
              <a:gd name="connsiteX9" fmla="*/ 327593 w 2575419"/>
              <a:gd name="connsiteY9" fmla="*/ 0 h 5410899"/>
              <a:gd name="connsiteX10" fmla="*/ 2247826 w 2575419"/>
              <a:gd name="connsiteY10" fmla="*/ 0 h 5410899"/>
              <a:gd name="connsiteX11" fmla="*/ 2575419 w 2575419"/>
              <a:gd name="connsiteY11" fmla="*/ 327593 h 5410899"/>
              <a:gd name="connsiteX12" fmla="*/ 2575419 w 2575419"/>
              <a:gd name="connsiteY12" fmla="*/ 5083306 h 5410899"/>
              <a:gd name="connsiteX13" fmla="*/ 2247826 w 2575419"/>
              <a:gd name="connsiteY13" fmla="*/ 5410899 h 5410899"/>
              <a:gd name="connsiteX14" fmla="*/ 327593 w 2575419"/>
              <a:gd name="connsiteY14" fmla="*/ 5410899 h 5410899"/>
              <a:gd name="connsiteX15" fmla="*/ 0 w 2575419"/>
              <a:gd name="connsiteY15" fmla="*/ 5083306 h 5410899"/>
              <a:gd name="connsiteX16" fmla="*/ 0 w 2575419"/>
              <a:gd name="connsiteY16" fmla="*/ 327593 h 5410899"/>
              <a:gd name="connsiteX17" fmla="*/ 327593 w 2575419"/>
              <a:gd name="connsiteY17"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661434 w 2575419"/>
              <a:gd name="connsiteY7" fmla="*/ 205907 h 5410899"/>
              <a:gd name="connsiteX8" fmla="*/ 1037624 w 2575419"/>
              <a:gd name="connsiteY8" fmla="*/ 98945 h 5410899"/>
              <a:gd name="connsiteX9" fmla="*/ 327593 w 2575419"/>
              <a:gd name="connsiteY9" fmla="*/ 0 h 5410899"/>
              <a:gd name="connsiteX10" fmla="*/ 2247826 w 2575419"/>
              <a:gd name="connsiteY10" fmla="*/ 0 h 5410899"/>
              <a:gd name="connsiteX11" fmla="*/ 2575419 w 2575419"/>
              <a:gd name="connsiteY11" fmla="*/ 327593 h 5410899"/>
              <a:gd name="connsiteX12" fmla="*/ 2575419 w 2575419"/>
              <a:gd name="connsiteY12" fmla="*/ 5083306 h 5410899"/>
              <a:gd name="connsiteX13" fmla="*/ 2247826 w 2575419"/>
              <a:gd name="connsiteY13" fmla="*/ 5410899 h 5410899"/>
              <a:gd name="connsiteX14" fmla="*/ 327593 w 2575419"/>
              <a:gd name="connsiteY14" fmla="*/ 5410899 h 5410899"/>
              <a:gd name="connsiteX15" fmla="*/ 0 w 2575419"/>
              <a:gd name="connsiteY15" fmla="*/ 5083306 h 5410899"/>
              <a:gd name="connsiteX16" fmla="*/ 0 w 2575419"/>
              <a:gd name="connsiteY16" fmla="*/ 327593 h 5410899"/>
              <a:gd name="connsiteX17" fmla="*/ 327593 w 2575419"/>
              <a:gd name="connsiteY17"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661433 w 2575419"/>
              <a:gd name="connsiteY6" fmla="*/ 205907 h 5410899"/>
              <a:gd name="connsiteX7" fmla="*/ 1037624 w 2575419"/>
              <a:gd name="connsiteY7" fmla="*/ 98945 h 5410899"/>
              <a:gd name="connsiteX8" fmla="*/ 327593 w 2575419"/>
              <a:gd name="connsiteY8" fmla="*/ 0 h 5410899"/>
              <a:gd name="connsiteX9" fmla="*/ 2247826 w 2575419"/>
              <a:gd name="connsiteY9" fmla="*/ 0 h 5410899"/>
              <a:gd name="connsiteX10" fmla="*/ 2575419 w 2575419"/>
              <a:gd name="connsiteY10" fmla="*/ 327593 h 5410899"/>
              <a:gd name="connsiteX11" fmla="*/ 2575419 w 2575419"/>
              <a:gd name="connsiteY11" fmla="*/ 5083306 h 5410899"/>
              <a:gd name="connsiteX12" fmla="*/ 2247826 w 2575419"/>
              <a:gd name="connsiteY12" fmla="*/ 5410899 h 5410899"/>
              <a:gd name="connsiteX13" fmla="*/ 327593 w 2575419"/>
              <a:gd name="connsiteY13" fmla="*/ 5410899 h 5410899"/>
              <a:gd name="connsiteX14" fmla="*/ 0 w 2575419"/>
              <a:gd name="connsiteY14" fmla="*/ 5083306 h 5410899"/>
              <a:gd name="connsiteX15" fmla="*/ 0 w 2575419"/>
              <a:gd name="connsiteY15" fmla="*/ 327593 h 5410899"/>
              <a:gd name="connsiteX16" fmla="*/ 327593 w 2575419"/>
              <a:gd name="connsiteY16"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554471 w 2575419"/>
              <a:gd name="connsiteY5" fmla="*/ 312869 h 5410899"/>
              <a:gd name="connsiteX6" fmla="*/ 1037624 w 2575419"/>
              <a:gd name="connsiteY6" fmla="*/ 98945 h 5410899"/>
              <a:gd name="connsiteX7" fmla="*/ 327593 w 2575419"/>
              <a:gd name="connsiteY7" fmla="*/ 0 h 5410899"/>
              <a:gd name="connsiteX8" fmla="*/ 2247826 w 2575419"/>
              <a:gd name="connsiteY8" fmla="*/ 0 h 5410899"/>
              <a:gd name="connsiteX9" fmla="*/ 2575419 w 2575419"/>
              <a:gd name="connsiteY9" fmla="*/ 327593 h 5410899"/>
              <a:gd name="connsiteX10" fmla="*/ 2575419 w 2575419"/>
              <a:gd name="connsiteY10" fmla="*/ 5083306 h 5410899"/>
              <a:gd name="connsiteX11" fmla="*/ 2247826 w 2575419"/>
              <a:gd name="connsiteY11" fmla="*/ 5410899 h 5410899"/>
              <a:gd name="connsiteX12" fmla="*/ 327593 w 2575419"/>
              <a:gd name="connsiteY12" fmla="*/ 5410899 h 5410899"/>
              <a:gd name="connsiteX13" fmla="*/ 0 w 2575419"/>
              <a:gd name="connsiteY13" fmla="*/ 5083306 h 5410899"/>
              <a:gd name="connsiteX14" fmla="*/ 0 w 2575419"/>
              <a:gd name="connsiteY14" fmla="*/ 327593 h 5410899"/>
              <a:gd name="connsiteX15" fmla="*/ 327593 w 2575419"/>
              <a:gd name="connsiteY15"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312868 h 5410899"/>
              <a:gd name="connsiteX5" fmla="*/ 1037624 w 2575419"/>
              <a:gd name="connsiteY5" fmla="*/ 98945 h 5410899"/>
              <a:gd name="connsiteX6" fmla="*/ 327593 w 2575419"/>
              <a:gd name="connsiteY6" fmla="*/ 0 h 5410899"/>
              <a:gd name="connsiteX7" fmla="*/ 2247826 w 2575419"/>
              <a:gd name="connsiteY7" fmla="*/ 0 h 5410899"/>
              <a:gd name="connsiteX8" fmla="*/ 2575419 w 2575419"/>
              <a:gd name="connsiteY8" fmla="*/ 327593 h 5410899"/>
              <a:gd name="connsiteX9" fmla="*/ 2575419 w 2575419"/>
              <a:gd name="connsiteY9" fmla="*/ 5083306 h 5410899"/>
              <a:gd name="connsiteX10" fmla="*/ 2247826 w 2575419"/>
              <a:gd name="connsiteY10" fmla="*/ 5410899 h 5410899"/>
              <a:gd name="connsiteX11" fmla="*/ 327593 w 2575419"/>
              <a:gd name="connsiteY11" fmla="*/ 5410899 h 5410899"/>
              <a:gd name="connsiteX12" fmla="*/ 0 w 2575419"/>
              <a:gd name="connsiteY12" fmla="*/ 5083306 h 5410899"/>
              <a:gd name="connsiteX13" fmla="*/ 0 w 2575419"/>
              <a:gd name="connsiteY13" fmla="*/ 327593 h 5410899"/>
              <a:gd name="connsiteX14" fmla="*/ 327593 w 2575419"/>
              <a:gd name="connsiteY14"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939068 w 2575419"/>
              <a:gd name="connsiteY3" fmla="*/ 247540 h 5410899"/>
              <a:gd name="connsiteX4" fmla="*/ 1037624 w 2575419"/>
              <a:gd name="connsiteY4" fmla="*/ 98945 h 5410899"/>
              <a:gd name="connsiteX5" fmla="*/ 327593 w 2575419"/>
              <a:gd name="connsiteY5" fmla="*/ 0 h 5410899"/>
              <a:gd name="connsiteX6" fmla="*/ 2247826 w 2575419"/>
              <a:gd name="connsiteY6" fmla="*/ 0 h 5410899"/>
              <a:gd name="connsiteX7" fmla="*/ 2575419 w 2575419"/>
              <a:gd name="connsiteY7" fmla="*/ 327593 h 5410899"/>
              <a:gd name="connsiteX8" fmla="*/ 2575419 w 2575419"/>
              <a:gd name="connsiteY8" fmla="*/ 5083306 h 5410899"/>
              <a:gd name="connsiteX9" fmla="*/ 2247826 w 2575419"/>
              <a:gd name="connsiteY9" fmla="*/ 5410899 h 5410899"/>
              <a:gd name="connsiteX10" fmla="*/ 327593 w 2575419"/>
              <a:gd name="connsiteY10" fmla="*/ 5410899 h 5410899"/>
              <a:gd name="connsiteX11" fmla="*/ 0 w 2575419"/>
              <a:gd name="connsiteY11" fmla="*/ 5083306 h 5410899"/>
              <a:gd name="connsiteX12" fmla="*/ 0 w 2575419"/>
              <a:gd name="connsiteY12" fmla="*/ 327593 h 5410899"/>
              <a:gd name="connsiteX13" fmla="*/ 327593 w 2575419"/>
              <a:gd name="connsiteY13" fmla="*/ 0 h 5410899"/>
              <a:gd name="connsiteX0" fmla="*/ 1037624 w 2575419"/>
              <a:gd name="connsiteY0" fmla="*/ 98945 h 5410899"/>
              <a:gd name="connsiteX1" fmla="*/ 939068 w 2575419"/>
              <a:gd name="connsiteY1" fmla="*/ 164273 h 5410899"/>
              <a:gd name="connsiteX2" fmla="*/ 930662 w 2575419"/>
              <a:gd name="connsiteY2" fmla="*/ 205907 h 5410899"/>
              <a:gd name="connsiteX3" fmla="*/ 1037624 w 2575419"/>
              <a:gd name="connsiteY3" fmla="*/ 98945 h 5410899"/>
              <a:gd name="connsiteX4" fmla="*/ 327593 w 2575419"/>
              <a:gd name="connsiteY4" fmla="*/ 0 h 5410899"/>
              <a:gd name="connsiteX5" fmla="*/ 2247826 w 2575419"/>
              <a:gd name="connsiteY5" fmla="*/ 0 h 5410899"/>
              <a:gd name="connsiteX6" fmla="*/ 2575419 w 2575419"/>
              <a:gd name="connsiteY6" fmla="*/ 327593 h 5410899"/>
              <a:gd name="connsiteX7" fmla="*/ 2575419 w 2575419"/>
              <a:gd name="connsiteY7" fmla="*/ 5083306 h 5410899"/>
              <a:gd name="connsiteX8" fmla="*/ 2247826 w 2575419"/>
              <a:gd name="connsiteY8" fmla="*/ 5410899 h 5410899"/>
              <a:gd name="connsiteX9" fmla="*/ 327593 w 2575419"/>
              <a:gd name="connsiteY9" fmla="*/ 5410899 h 5410899"/>
              <a:gd name="connsiteX10" fmla="*/ 0 w 2575419"/>
              <a:gd name="connsiteY10" fmla="*/ 5083306 h 5410899"/>
              <a:gd name="connsiteX11" fmla="*/ 0 w 2575419"/>
              <a:gd name="connsiteY11" fmla="*/ 327593 h 5410899"/>
              <a:gd name="connsiteX12" fmla="*/ 327593 w 2575419"/>
              <a:gd name="connsiteY12" fmla="*/ 0 h 5410899"/>
              <a:gd name="connsiteX0" fmla="*/ 1037624 w 2575419"/>
              <a:gd name="connsiteY0" fmla="*/ 98945 h 5410899"/>
              <a:gd name="connsiteX1" fmla="*/ 939068 w 2575419"/>
              <a:gd name="connsiteY1" fmla="*/ 164273 h 5410899"/>
              <a:gd name="connsiteX2" fmla="*/ 1037624 w 2575419"/>
              <a:gd name="connsiteY2" fmla="*/ 98945 h 5410899"/>
              <a:gd name="connsiteX3" fmla="*/ 327593 w 2575419"/>
              <a:gd name="connsiteY3" fmla="*/ 0 h 5410899"/>
              <a:gd name="connsiteX4" fmla="*/ 2247826 w 2575419"/>
              <a:gd name="connsiteY4" fmla="*/ 0 h 5410899"/>
              <a:gd name="connsiteX5" fmla="*/ 2575419 w 2575419"/>
              <a:gd name="connsiteY5" fmla="*/ 327593 h 5410899"/>
              <a:gd name="connsiteX6" fmla="*/ 2575419 w 2575419"/>
              <a:gd name="connsiteY6" fmla="*/ 5083306 h 5410899"/>
              <a:gd name="connsiteX7" fmla="*/ 2247826 w 2575419"/>
              <a:gd name="connsiteY7" fmla="*/ 5410899 h 5410899"/>
              <a:gd name="connsiteX8" fmla="*/ 327593 w 2575419"/>
              <a:gd name="connsiteY8" fmla="*/ 5410899 h 5410899"/>
              <a:gd name="connsiteX9" fmla="*/ 0 w 2575419"/>
              <a:gd name="connsiteY9" fmla="*/ 5083306 h 5410899"/>
              <a:gd name="connsiteX10" fmla="*/ 0 w 2575419"/>
              <a:gd name="connsiteY10" fmla="*/ 327593 h 5410899"/>
              <a:gd name="connsiteX11" fmla="*/ 327593 w 2575419"/>
              <a:gd name="connsiteY11" fmla="*/ 0 h 5410899"/>
              <a:gd name="connsiteX0" fmla="*/ 327593 w 2575419"/>
              <a:gd name="connsiteY0" fmla="*/ 0 h 5410899"/>
              <a:gd name="connsiteX1" fmla="*/ 2247826 w 2575419"/>
              <a:gd name="connsiteY1" fmla="*/ 0 h 5410899"/>
              <a:gd name="connsiteX2" fmla="*/ 2575419 w 2575419"/>
              <a:gd name="connsiteY2" fmla="*/ 327593 h 5410899"/>
              <a:gd name="connsiteX3" fmla="*/ 2575419 w 2575419"/>
              <a:gd name="connsiteY3" fmla="*/ 5083306 h 5410899"/>
              <a:gd name="connsiteX4" fmla="*/ 2247826 w 2575419"/>
              <a:gd name="connsiteY4" fmla="*/ 5410899 h 5410899"/>
              <a:gd name="connsiteX5" fmla="*/ 327593 w 2575419"/>
              <a:gd name="connsiteY5" fmla="*/ 5410899 h 5410899"/>
              <a:gd name="connsiteX6" fmla="*/ 0 w 2575419"/>
              <a:gd name="connsiteY6" fmla="*/ 5083306 h 5410899"/>
              <a:gd name="connsiteX7" fmla="*/ 0 w 2575419"/>
              <a:gd name="connsiteY7" fmla="*/ 327593 h 5410899"/>
              <a:gd name="connsiteX8" fmla="*/ 327593 w 2575419"/>
              <a:gd name="connsiteY8" fmla="*/ 0 h 541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5419" h="5410899">
                <a:moveTo>
                  <a:pt x="327593" y="0"/>
                </a:moveTo>
                <a:lnTo>
                  <a:pt x="2247826" y="0"/>
                </a:lnTo>
                <a:cubicBezTo>
                  <a:pt x="2428751" y="0"/>
                  <a:pt x="2575419" y="146668"/>
                  <a:pt x="2575419" y="327593"/>
                </a:cubicBezTo>
                <a:lnTo>
                  <a:pt x="2575419" y="5083306"/>
                </a:lnTo>
                <a:cubicBezTo>
                  <a:pt x="2575419" y="5264231"/>
                  <a:pt x="2428751" y="5410899"/>
                  <a:pt x="2247826" y="5410899"/>
                </a:cubicBezTo>
                <a:lnTo>
                  <a:pt x="327593" y="5410899"/>
                </a:lnTo>
                <a:cubicBezTo>
                  <a:pt x="146668" y="5410899"/>
                  <a:pt x="0" y="5264231"/>
                  <a:pt x="0" y="5083306"/>
                </a:cubicBezTo>
                <a:lnTo>
                  <a:pt x="0" y="327593"/>
                </a:lnTo>
                <a:cubicBezTo>
                  <a:pt x="0" y="146668"/>
                  <a:pt x="146668" y="0"/>
                  <a:pt x="327593" y="0"/>
                </a:cubicBezTo>
                <a:close/>
              </a:path>
            </a:pathLst>
          </a:custGeom>
          <a:solidFill>
            <a:schemeClr val="bg1">
              <a:lumMod val="95000"/>
            </a:schemeClr>
          </a:solidFill>
        </p:spPr>
        <p:txBody>
          <a:bodyPr wrap="square">
            <a:noAutofit/>
          </a:bodyPr>
          <a:lstStyle>
            <a:lvl1pPr>
              <a:defRPr b="0" i="0">
                <a:latin typeface="Taub Sans Office" pitchFamily="2" charset="77"/>
                <a:ea typeface="Taub Sans Office" pitchFamily="2" charset="77"/>
              </a:defRPr>
            </a:lvl1pPr>
          </a:lstStyle>
          <a:p>
            <a:r>
              <a:rPr lang="en-US" dirty="0"/>
              <a:t> </a:t>
            </a:r>
          </a:p>
        </p:txBody>
      </p:sp>
    </p:spTree>
    <p:extLst>
      <p:ext uri="{BB962C8B-B14F-4D97-AF65-F5344CB8AC3E}">
        <p14:creationId xmlns:p14="http://schemas.microsoft.com/office/powerpoint/2010/main" val="19713183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ubtitle | One column | Laptop">
    <p:bg>
      <p:bgPr>
        <a:solidFill>
          <a:schemeClr val="bg2"/>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D9E7C971-C7A0-9E55-EB1D-6300855A1970}"/>
              </a:ext>
              <a:ext uri="{C183D7F6-B498-43B3-948B-1728B52AA6E4}">
                <adec:decorative xmlns:adec="http://schemas.microsoft.com/office/drawing/2017/decorative" val="1"/>
              </a:ext>
            </a:extLst>
          </p:cNvPr>
          <p:cNvSpPr/>
          <p:nvPr userDrawn="1"/>
        </p:nvSpPr>
        <p:spPr>
          <a:xfrm>
            <a:off x="1" y="2330355"/>
            <a:ext cx="12193588" cy="4040948"/>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0058400" cy="553998"/>
          </a:xfrm>
        </p:spPr>
        <p:txBody>
          <a:bodyPr/>
          <a:lstStyle>
            <a:lvl1pPr>
              <a:defRPr b="1" i="0">
                <a:solidFill>
                  <a:schemeClr val="tx1"/>
                </a:solidFill>
                <a:latin typeface="+mj-lt"/>
                <a:ea typeface="Taub Sans Office" pitchFamily="2" charset="77"/>
              </a:defRPr>
            </a:lvl1pPr>
          </a:lstStyle>
          <a:p>
            <a:r>
              <a:rPr lang="en-US" dirty="0"/>
              <a:t>HEADLINE,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0058400" cy="328295"/>
          </a:xfrm>
          <a:prstGeom prst="rect">
            <a:avLst/>
          </a:prstGeom>
        </p:spPr>
        <p:txBody>
          <a:bodyPr/>
          <a:lstStyle>
            <a:lvl1pPr>
              <a:defRPr sz="2000" b="0" i="0">
                <a:solidFill>
                  <a:schemeClr val="tx2"/>
                </a:solidFill>
                <a:latin typeface="+mj-lt"/>
                <a:ea typeface="Taub Sans Office" pitchFamily="2" charset="77"/>
              </a:defRPr>
            </a:lvl1pPr>
            <a:lvl4pPr>
              <a:defRPr/>
            </a:lvl4pPr>
          </a:lstStyle>
          <a:p>
            <a:pPr lvl="0"/>
            <a:r>
              <a:rPr lang="en-US" dirty="0"/>
              <a:t>Subtitle in sentence case, 20-pt</a:t>
            </a:r>
          </a:p>
        </p:txBody>
      </p:sp>
      <p:sp>
        <p:nvSpPr>
          <p:cNvPr id="4" name="H1">
            <a:extLst>
              <a:ext uri="{FF2B5EF4-FFF2-40B4-BE49-F238E27FC236}">
                <a16:creationId xmlns:a16="http://schemas.microsoft.com/office/drawing/2014/main" id="{B162113D-76C2-7EE1-CCB6-910FB43D57FC}"/>
              </a:ext>
            </a:extLst>
          </p:cNvPr>
          <p:cNvSpPr>
            <a:spLocks noGrp="1"/>
          </p:cNvSpPr>
          <p:nvPr>
            <p:ph type="body" sz="quarter" idx="23" hasCustomPrompt="1"/>
          </p:nvPr>
        </p:nvSpPr>
        <p:spPr>
          <a:xfrm>
            <a:off x="369097" y="1783080"/>
            <a:ext cx="4787102" cy="315912"/>
          </a:xfrm>
        </p:spPr>
        <p:txBody>
          <a:bodyPr anchor="b" anchorCtr="0"/>
          <a:lstStyle>
            <a:lvl1pPr algn="l">
              <a:defRPr sz="2000" b="1" i="0" cap="all" baseline="0">
                <a:solidFill>
                  <a:schemeClr val="tx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a:t>
            </a:r>
          </a:p>
        </p:txBody>
      </p:sp>
      <p:sp>
        <p:nvSpPr>
          <p:cNvPr id="5" name="H2">
            <a:extLst>
              <a:ext uri="{FF2B5EF4-FFF2-40B4-BE49-F238E27FC236}">
                <a16:creationId xmlns:a16="http://schemas.microsoft.com/office/drawing/2014/main" id="{A752D304-B187-AB49-BC4B-DAAEFD6AA5C0}"/>
              </a:ext>
            </a:extLst>
          </p:cNvPr>
          <p:cNvSpPr>
            <a:spLocks noGrp="1"/>
          </p:cNvSpPr>
          <p:nvPr>
            <p:ph type="body" sz="quarter" idx="22" hasCustomPrompt="1"/>
          </p:nvPr>
        </p:nvSpPr>
        <p:spPr>
          <a:xfrm>
            <a:off x="369097" y="2820535"/>
            <a:ext cx="4787102" cy="417152"/>
          </a:xfrm>
        </p:spPr>
        <p:txBody>
          <a:bodyPr/>
          <a:lstStyle>
            <a:lvl1pPr algn="l">
              <a:defRPr sz="1400" b="1" i="0">
                <a:solidFill>
                  <a:schemeClr val="bg1"/>
                </a:solidFill>
                <a:latin typeface="+mn-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1" name="Paragraph">
            <a:extLst>
              <a:ext uri="{FF2B5EF4-FFF2-40B4-BE49-F238E27FC236}">
                <a16:creationId xmlns:a16="http://schemas.microsoft.com/office/drawing/2014/main" id="{2FE4FE8A-6495-A9E0-7CEB-433FE7735501}"/>
              </a:ext>
            </a:extLst>
          </p:cNvPr>
          <p:cNvSpPr>
            <a:spLocks noGrp="1"/>
          </p:cNvSpPr>
          <p:nvPr>
            <p:ph type="body" sz="quarter" idx="13"/>
          </p:nvPr>
        </p:nvSpPr>
        <p:spPr>
          <a:xfrm>
            <a:off x="369098" y="3536234"/>
            <a:ext cx="4284382" cy="2022971"/>
          </a:xfrm>
        </p:spPr>
        <p:txBody>
          <a:bodyPr/>
          <a:lstStyle>
            <a:lvl1pPr>
              <a:defRPr b="0" i="0">
                <a:solidFill>
                  <a:schemeClr val="bg1"/>
                </a:solidFill>
                <a:latin typeface="+mn-lt"/>
                <a:ea typeface="Taub Sans Office" pitchFamily="2" charset="77"/>
              </a:defRPr>
            </a:lvl1pPr>
            <a:lvl2pPr>
              <a:buClr>
                <a:schemeClr val="bg1"/>
              </a:buClr>
              <a:defRPr b="0" i="0">
                <a:solidFill>
                  <a:schemeClr val="bg1"/>
                </a:solidFill>
                <a:latin typeface="+mn-lt"/>
                <a:ea typeface="Taub Sans Office" pitchFamily="2" charset="77"/>
              </a:defRPr>
            </a:lvl2pPr>
            <a:lvl3pPr>
              <a:buClr>
                <a:schemeClr val="bg1"/>
              </a:buClr>
              <a:defRPr b="0" i="0">
                <a:solidFill>
                  <a:schemeClr val="bg1"/>
                </a:solidFill>
                <a:latin typeface="+mn-lt"/>
                <a:ea typeface="Taub Sans Office" pitchFamily="2" charset="77"/>
              </a:defRPr>
            </a:lvl3pPr>
            <a:lvl4pPr>
              <a:buClr>
                <a:schemeClr val="bg1"/>
              </a:buClr>
              <a:defRPr b="0" i="0">
                <a:solidFill>
                  <a:schemeClr val="bg1"/>
                </a:solidFill>
                <a:latin typeface="+mn-lt"/>
                <a:ea typeface="Taub Sans Office" pitchFamily="2" charset="77"/>
              </a:defRPr>
            </a:lvl4pPr>
            <a:lvl5pPr>
              <a:defRPr b="0" i="0">
                <a:solidFill>
                  <a:schemeClr val="bg1"/>
                </a:solidFill>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Laptop">
            <a:extLst>
              <a:ext uri="{FF2B5EF4-FFF2-40B4-BE49-F238E27FC236}">
                <a16:creationId xmlns:a16="http://schemas.microsoft.com/office/drawing/2014/main" id="{2E413805-1D17-BBA6-C130-C197F6819C2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860687" y="1444487"/>
            <a:ext cx="7132138" cy="4448253"/>
          </a:xfrm>
          <a:prstGeom prst="rect">
            <a:avLst/>
          </a:prstGeom>
        </p:spPr>
      </p:pic>
      <p:sp>
        <p:nvSpPr>
          <p:cNvPr id="19" name="Screen placeholder">
            <a:extLst>
              <a:ext uri="{FF2B5EF4-FFF2-40B4-BE49-F238E27FC236}">
                <a16:creationId xmlns:a16="http://schemas.microsoft.com/office/drawing/2014/main" id="{ED20B562-49F3-A0E5-9529-18C7B3087529}"/>
              </a:ext>
            </a:extLst>
          </p:cNvPr>
          <p:cNvSpPr>
            <a:spLocks noGrp="1"/>
          </p:cNvSpPr>
          <p:nvPr>
            <p:ph type="pic" sz="quarter" idx="24" hasCustomPrompt="1"/>
          </p:nvPr>
        </p:nvSpPr>
        <p:spPr>
          <a:xfrm>
            <a:off x="5803899" y="1799409"/>
            <a:ext cx="5245101" cy="3420291"/>
          </a:xfrm>
          <a:custGeom>
            <a:avLst/>
            <a:gdLst>
              <a:gd name="connsiteX0" fmla="*/ 22813 w 5245101"/>
              <a:gd name="connsiteY0" fmla="*/ 0 h 3420291"/>
              <a:gd name="connsiteX1" fmla="*/ 2339976 w 5245101"/>
              <a:gd name="connsiteY1" fmla="*/ 0 h 3420291"/>
              <a:gd name="connsiteX2" fmla="*/ 2339976 w 5245101"/>
              <a:gd name="connsiteY2" fmla="*/ 55678 h 3420291"/>
              <a:gd name="connsiteX3" fmla="*/ 2380364 w 5245101"/>
              <a:gd name="connsiteY3" fmla="*/ 96066 h 3420291"/>
              <a:gd name="connsiteX4" fmla="*/ 2867913 w 5245101"/>
              <a:gd name="connsiteY4" fmla="*/ 96066 h 3420291"/>
              <a:gd name="connsiteX5" fmla="*/ 2908301 w 5245101"/>
              <a:gd name="connsiteY5" fmla="*/ 55678 h 3420291"/>
              <a:gd name="connsiteX6" fmla="*/ 2908301 w 5245101"/>
              <a:gd name="connsiteY6" fmla="*/ 0 h 3420291"/>
              <a:gd name="connsiteX7" fmla="*/ 5222288 w 5245101"/>
              <a:gd name="connsiteY7" fmla="*/ 0 h 3420291"/>
              <a:gd name="connsiteX8" fmla="*/ 5245101 w 5245101"/>
              <a:gd name="connsiteY8" fmla="*/ 22813 h 3420291"/>
              <a:gd name="connsiteX9" fmla="*/ 5245101 w 5245101"/>
              <a:gd name="connsiteY9" fmla="*/ 3397478 h 3420291"/>
              <a:gd name="connsiteX10" fmla="*/ 5222288 w 5245101"/>
              <a:gd name="connsiteY10" fmla="*/ 3420291 h 3420291"/>
              <a:gd name="connsiteX11" fmla="*/ 22813 w 5245101"/>
              <a:gd name="connsiteY11" fmla="*/ 3420291 h 3420291"/>
              <a:gd name="connsiteX12" fmla="*/ 0 w 5245101"/>
              <a:gd name="connsiteY12" fmla="*/ 3397478 h 3420291"/>
              <a:gd name="connsiteX13" fmla="*/ 0 w 5245101"/>
              <a:gd name="connsiteY13" fmla="*/ 22813 h 3420291"/>
              <a:gd name="connsiteX14" fmla="*/ 22813 w 5245101"/>
              <a:gd name="connsiteY14" fmla="*/ 0 h 3420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5101" h="3420291">
                <a:moveTo>
                  <a:pt x="22813" y="0"/>
                </a:moveTo>
                <a:lnTo>
                  <a:pt x="2339976" y="0"/>
                </a:lnTo>
                <a:lnTo>
                  <a:pt x="2339976" y="55678"/>
                </a:lnTo>
                <a:cubicBezTo>
                  <a:pt x="2339976" y="77984"/>
                  <a:pt x="2358058" y="96066"/>
                  <a:pt x="2380364" y="96066"/>
                </a:cubicBezTo>
                <a:lnTo>
                  <a:pt x="2867913" y="96066"/>
                </a:lnTo>
                <a:cubicBezTo>
                  <a:pt x="2890219" y="96066"/>
                  <a:pt x="2908301" y="77984"/>
                  <a:pt x="2908301" y="55678"/>
                </a:cubicBezTo>
                <a:lnTo>
                  <a:pt x="2908301" y="0"/>
                </a:lnTo>
                <a:lnTo>
                  <a:pt x="5222288" y="0"/>
                </a:lnTo>
                <a:cubicBezTo>
                  <a:pt x="5234887" y="0"/>
                  <a:pt x="5245101" y="10214"/>
                  <a:pt x="5245101" y="22813"/>
                </a:cubicBezTo>
                <a:lnTo>
                  <a:pt x="5245101" y="3397478"/>
                </a:lnTo>
                <a:cubicBezTo>
                  <a:pt x="5245101" y="3410077"/>
                  <a:pt x="5234887" y="3420291"/>
                  <a:pt x="5222288" y="3420291"/>
                </a:cubicBezTo>
                <a:lnTo>
                  <a:pt x="22813" y="3420291"/>
                </a:lnTo>
                <a:cubicBezTo>
                  <a:pt x="10214" y="3420291"/>
                  <a:pt x="0" y="3410077"/>
                  <a:pt x="0" y="3397478"/>
                </a:cubicBezTo>
                <a:lnTo>
                  <a:pt x="0" y="22813"/>
                </a:lnTo>
                <a:cubicBezTo>
                  <a:pt x="0" y="10214"/>
                  <a:pt x="10214" y="0"/>
                  <a:pt x="22813" y="0"/>
                </a:cubicBezTo>
                <a:close/>
              </a:path>
            </a:pathLst>
          </a:custGeom>
          <a:solidFill>
            <a:schemeClr val="bg1">
              <a:lumMod val="95000"/>
            </a:schemeClr>
          </a:solidFill>
        </p:spPr>
        <p:txBody>
          <a:bodyPr wrap="square">
            <a:noAutofit/>
          </a:bodyPr>
          <a:lstStyle>
            <a:lvl1pPr>
              <a:defRPr b="0" i="0">
                <a:latin typeface="Taub Sans Office" pitchFamily="2" charset="77"/>
                <a:ea typeface="Taub Sans Office" pitchFamily="2" charset="77"/>
              </a:defRPr>
            </a:lvl1pPr>
          </a:lstStyle>
          <a:p>
            <a:r>
              <a:rPr lang="en-US" dirty="0"/>
              <a:t> </a:t>
            </a:r>
          </a:p>
        </p:txBody>
      </p:sp>
    </p:spTree>
    <p:extLst>
      <p:ext uri="{BB962C8B-B14F-4D97-AF65-F5344CB8AC3E}">
        <p14:creationId xmlns:p14="http://schemas.microsoft.com/office/powerpoint/2010/main" val="22931175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ubtitle | One column | Chart">
    <p:bg>
      <p:bgPr>
        <a:solidFill>
          <a:schemeClr val="bg2"/>
        </a:solidFill>
        <a:effectLst/>
      </p:bgPr>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0058400" cy="576000"/>
          </a:xfrm>
        </p:spPr>
        <p:txBody>
          <a:bodyPr/>
          <a:lstStyle>
            <a:lvl1pPr>
              <a:defRPr b="1" i="0">
                <a:solidFill>
                  <a:schemeClr val="tx1"/>
                </a:solidFill>
                <a:latin typeface="+mj-lt"/>
                <a:ea typeface="Taub Sans Office"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0058400" cy="328295"/>
          </a:xfrm>
          <a:prstGeom prst="rect">
            <a:avLst/>
          </a:prstGeom>
        </p:spPr>
        <p:txBody>
          <a:bodyPr/>
          <a:lstStyle>
            <a:lvl1pPr>
              <a:defRPr sz="2000" b="0" i="0">
                <a:solidFill>
                  <a:schemeClr val="tx2"/>
                </a:solidFill>
                <a:latin typeface="+mj-lt"/>
                <a:ea typeface="Taub Sans Office" pitchFamily="2" charset="77"/>
              </a:defRPr>
            </a:lvl1pPr>
            <a:lvl4pPr>
              <a:defRPr/>
            </a:lvl4pPr>
          </a:lstStyle>
          <a:p>
            <a:pPr lvl="0"/>
            <a:r>
              <a:rPr lang="en-US" dirty="0"/>
              <a:t>Subtitle in sentence case, 20-pt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610831"/>
            <a:ext cx="11454601" cy="648180"/>
          </a:xfrm>
        </p:spPr>
        <p:txBody>
          <a:bodyPr/>
          <a:lstStyle>
            <a:lvl1pPr>
              <a:defRPr sz="2000" b="1" i="0" cap="all" baseline="0">
                <a:solidFill>
                  <a:schemeClr val="tx2"/>
                </a:solidFill>
                <a:latin typeface="+mn-lt"/>
                <a:ea typeface="Taub Sans Office"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259013"/>
            <a:ext cx="5259543" cy="3725862"/>
          </a:xfrm>
        </p:spPr>
        <p:txBody>
          <a:bodyPr/>
          <a:lstStyle>
            <a:lvl1pPr>
              <a:defRPr b="0" i="0">
                <a:solidFill>
                  <a:schemeClr val="tx1"/>
                </a:solidFill>
                <a:latin typeface="+mn-lt"/>
                <a:ea typeface="Taub Sans Office" pitchFamily="2" charset="77"/>
              </a:defRPr>
            </a:lvl1pPr>
            <a:lvl2pPr>
              <a:defRPr b="0" i="0">
                <a:solidFill>
                  <a:schemeClr val="tx1"/>
                </a:solidFill>
                <a:latin typeface="+mn-lt"/>
                <a:ea typeface="Taub Sans Office" pitchFamily="2" charset="77"/>
              </a:defRPr>
            </a:lvl2pPr>
            <a:lvl3pPr>
              <a:defRPr b="0" i="0">
                <a:solidFill>
                  <a:schemeClr val="tx1"/>
                </a:solidFill>
                <a:latin typeface="+mn-lt"/>
                <a:ea typeface="Taub Sans Office" pitchFamily="2" charset="77"/>
              </a:defRPr>
            </a:lvl3pPr>
            <a:lvl4pPr>
              <a:defRPr b="0" i="0">
                <a:solidFill>
                  <a:schemeClr val="tx1"/>
                </a:solidFill>
                <a:latin typeface="+mn-lt"/>
                <a:ea typeface="Taub Sans Office" pitchFamily="2" charset="77"/>
              </a:defRPr>
            </a:lvl4pPr>
            <a:lvl5pPr>
              <a:defRPr b="0" i="0">
                <a:solidFill>
                  <a:schemeClr val="tx1"/>
                </a:solidFill>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87663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One column | Chart A">
    <p:bg>
      <p:bgPr>
        <a:solidFill>
          <a:schemeClr val="bg2"/>
        </a:solidFill>
        <a:effectLst/>
      </p:bgPr>
    </p:bg>
    <p:spTree>
      <p:nvGrpSpPr>
        <p:cNvPr id="1" name=""/>
        <p:cNvGrpSpPr/>
        <p:nvPr/>
      </p:nvGrpSpPr>
      <p:grpSpPr>
        <a:xfrm>
          <a:off x="0" y="0"/>
          <a:ext cx="0" cy="0"/>
          <a:chOff x="0" y="0"/>
          <a:chExt cx="0" cy="0"/>
        </a:xfrm>
      </p:grpSpPr>
      <p:sp>
        <p:nvSpPr>
          <p:cNvPr id="8" name="Slide 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399"/>
            <a:ext cx="4125976" cy="1107996"/>
          </a:xfrm>
        </p:spPr>
        <p:txBody>
          <a:bodyPr/>
          <a:lstStyle>
            <a:lvl1pPr>
              <a:defRPr b="1" i="0">
                <a:solidFill>
                  <a:schemeClr val="tx1"/>
                </a:solidFill>
                <a:latin typeface="+mj-lt"/>
                <a:ea typeface="Taub Sans Office"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2461729"/>
            <a:ext cx="4494451" cy="648180"/>
          </a:xfrm>
        </p:spPr>
        <p:txBody>
          <a:bodyPr/>
          <a:lstStyle>
            <a:lvl1pPr>
              <a:defRPr sz="2000" b="1" i="0" cap="all" baseline="0">
                <a:solidFill>
                  <a:schemeClr val="tx2"/>
                </a:solidFill>
                <a:latin typeface="+mn-lt"/>
                <a:ea typeface="Taub Sans Office" pitchFamily="2" charset="77"/>
              </a:defRPr>
            </a:lvl1pPr>
          </a:lstStyle>
          <a:p>
            <a:pPr lvl="0"/>
            <a:r>
              <a:rPr lang="en-US" dirty="0"/>
              <a:t>CLICK TO EDIT MASTER TEXT STYLES</a:t>
            </a:r>
          </a:p>
        </p:txBody>
      </p:sp>
      <p:sp>
        <p:nvSpPr>
          <p:cNvPr id="17" name="Text Placeholder">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3109911"/>
            <a:ext cx="4494451" cy="2856879"/>
          </a:xfrm>
        </p:spPr>
        <p:txBody>
          <a:bodyPr/>
          <a:lstStyle>
            <a:lvl1pPr>
              <a:defRPr sz="1400" b="0" i="0">
                <a:solidFill>
                  <a:schemeClr val="tx1"/>
                </a:solidFill>
                <a:latin typeface="+mn-lt"/>
                <a:ea typeface="Taub Sans Office" pitchFamily="2" charset="77"/>
              </a:defRPr>
            </a:lvl1pPr>
            <a:lvl2pPr>
              <a:defRPr sz="1400" b="0" i="0">
                <a:solidFill>
                  <a:schemeClr val="tx1"/>
                </a:solidFill>
                <a:latin typeface="+mn-lt"/>
                <a:ea typeface="Taub Sans Office" pitchFamily="2" charset="77"/>
              </a:defRPr>
            </a:lvl2pPr>
            <a:lvl3pPr>
              <a:defRPr sz="1400" b="0" i="0">
                <a:solidFill>
                  <a:schemeClr val="tx1"/>
                </a:solidFill>
                <a:latin typeface="+mn-lt"/>
                <a:ea typeface="Taub Sans Office" pitchFamily="2" charset="77"/>
              </a:defRPr>
            </a:lvl3pPr>
            <a:lvl4pPr>
              <a:defRPr sz="1400" b="0" i="0">
                <a:solidFill>
                  <a:schemeClr val="tx1"/>
                </a:solidFill>
                <a:latin typeface="+mn-lt"/>
                <a:ea typeface="Taub Sans Office" pitchFamily="2" charset="77"/>
              </a:defRPr>
            </a:lvl4pPr>
            <a:lvl5pPr>
              <a:defRPr sz="1600" b="0" i="0">
                <a:solidFill>
                  <a:schemeClr val="tx1"/>
                </a:solidFill>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hart Placeholder 2">
            <a:extLst>
              <a:ext uri="{FF2B5EF4-FFF2-40B4-BE49-F238E27FC236}">
                <a16:creationId xmlns:a16="http://schemas.microsoft.com/office/drawing/2014/main" id="{1C827BA5-EE22-ECE8-17BF-F81952DC23FD}"/>
              </a:ext>
            </a:extLst>
          </p:cNvPr>
          <p:cNvSpPr>
            <a:spLocks noGrp="1"/>
          </p:cNvSpPr>
          <p:nvPr>
            <p:ph type="chart" sz="quarter" idx="16"/>
          </p:nvPr>
        </p:nvSpPr>
        <p:spPr>
          <a:xfrm>
            <a:off x="5580429" y="2462213"/>
            <a:ext cx="5804747" cy="3505200"/>
          </a:xfrm>
        </p:spPr>
        <p:txBody>
          <a:bodyPr/>
          <a:lstStyle>
            <a:lvl1pPr algn="ctr">
              <a:defRPr b="0" i="0">
                <a:latin typeface="Taub Sans Office" pitchFamily="2" charset="77"/>
                <a:ea typeface="Taub Sans Office" pitchFamily="2" charset="77"/>
              </a:defRPr>
            </a:lvl1pPr>
          </a:lstStyle>
          <a:p>
            <a:endParaRPr lang="en-US" dirty="0"/>
          </a:p>
        </p:txBody>
      </p:sp>
    </p:spTree>
    <p:extLst>
      <p:ext uri="{BB962C8B-B14F-4D97-AF65-F5344CB8AC3E}">
        <p14:creationId xmlns:p14="http://schemas.microsoft.com/office/powerpoint/2010/main" val="27788972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One column | 3 stats">
    <p:bg>
      <p:bgPr>
        <a:solidFill>
          <a:schemeClr val="bg2"/>
        </a:solidFill>
        <a:effectLst/>
      </p:bgPr>
    </p:bg>
    <p:spTree>
      <p:nvGrpSpPr>
        <p:cNvPr id="1" name=""/>
        <p:cNvGrpSpPr/>
        <p:nvPr/>
      </p:nvGrpSpPr>
      <p:grpSpPr>
        <a:xfrm>
          <a:off x="0" y="0"/>
          <a:ext cx="0" cy="0"/>
          <a:chOff x="0" y="0"/>
          <a:chExt cx="0" cy="0"/>
        </a:xfrm>
      </p:grpSpPr>
      <p:grpSp>
        <p:nvGrpSpPr>
          <p:cNvPr id="23" name="Backgrounds">
            <a:extLst>
              <a:ext uri="{FF2B5EF4-FFF2-40B4-BE49-F238E27FC236}">
                <a16:creationId xmlns:a16="http://schemas.microsoft.com/office/drawing/2014/main" id="{C7385D78-0682-4EB0-E985-304B1386042F}"/>
              </a:ext>
              <a:ext uri="{C183D7F6-B498-43B3-948B-1728B52AA6E4}">
                <adec:decorative xmlns:adec="http://schemas.microsoft.com/office/drawing/2017/decorative" val="1"/>
              </a:ext>
            </a:extLst>
          </p:cNvPr>
          <p:cNvGrpSpPr/>
          <p:nvPr userDrawn="1"/>
        </p:nvGrpSpPr>
        <p:grpSpPr>
          <a:xfrm rot="5400000" flipV="1">
            <a:off x="7298722" y="1963133"/>
            <a:ext cx="6857999" cy="2931735"/>
            <a:chOff x="0" y="1378857"/>
            <a:chExt cx="12193588" cy="4572000"/>
          </a:xfrm>
        </p:grpSpPr>
        <p:sp>
          <p:nvSpPr>
            <p:cNvPr id="24" name="Rectángulo 14">
              <a:extLst>
                <a:ext uri="{FF2B5EF4-FFF2-40B4-BE49-F238E27FC236}">
                  <a16:creationId xmlns:a16="http://schemas.microsoft.com/office/drawing/2014/main" id="{E5007EE3-8C83-85F9-C8A3-140EE7756CD6}"/>
                </a:ext>
                <a:ext uri="{C183D7F6-B498-43B3-948B-1728B52AA6E4}">
                  <adec:decorative xmlns:adec="http://schemas.microsoft.com/office/drawing/2017/decorative" val="1"/>
                </a:ext>
              </a:extLst>
            </p:cNvPr>
            <p:cNvSpPr/>
            <p:nvPr/>
          </p:nvSpPr>
          <p:spPr>
            <a:xfrm>
              <a:off x="0" y="1378857"/>
              <a:ext cx="4064529" cy="4572000"/>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25" name="Rectángulo 15">
              <a:extLst>
                <a:ext uri="{FF2B5EF4-FFF2-40B4-BE49-F238E27FC236}">
                  <a16:creationId xmlns:a16="http://schemas.microsoft.com/office/drawing/2014/main" id="{66DDF4E4-F011-7B6E-523A-6F3976CF0427}"/>
                </a:ext>
                <a:ext uri="{C183D7F6-B498-43B3-948B-1728B52AA6E4}">
                  <adec:decorative xmlns:adec="http://schemas.microsoft.com/office/drawing/2017/decorative" val="1"/>
                </a:ext>
              </a:extLst>
            </p:cNvPr>
            <p:cNvSpPr/>
            <p:nvPr/>
          </p:nvSpPr>
          <p:spPr>
            <a:xfrm>
              <a:off x="4064529" y="1378857"/>
              <a:ext cx="4064529" cy="45720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26" name="Rectángulo 16">
              <a:extLst>
                <a:ext uri="{FF2B5EF4-FFF2-40B4-BE49-F238E27FC236}">
                  <a16:creationId xmlns:a16="http://schemas.microsoft.com/office/drawing/2014/main" id="{5AB27DF2-443D-8967-551D-084AF6276C37}"/>
                </a:ext>
                <a:ext uri="{C183D7F6-B498-43B3-948B-1728B52AA6E4}">
                  <adec:decorative xmlns:adec="http://schemas.microsoft.com/office/drawing/2017/decorative" val="1"/>
                </a:ext>
              </a:extLst>
            </p:cNvPr>
            <p:cNvSpPr/>
            <p:nvPr/>
          </p:nvSpPr>
          <p:spPr>
            <a:xfrm>
              <a:off x="8129059" y="1378857"/>
              <a:ext cx="4064529" cy="4572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gr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400"/>
            <a:ext cx="8482804" cy="576000"/>
          </a:xfrm>
        </p:spPr>
        <p:txBody>
          <a:bodyPr/>
          <a:lstStyle>
            <a:lvl1pPr>
              <a:defRPr b="1" i="0">
                <a:solidFill>
                  <a:schemeClr val="tx1"/>
                </a:solidFill>
                <a:latin typeface="+mj-lt"/>
                <a:ea typeface="Taub Sans Office"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6" y="873125"/>
            <a:ext cx="8482804" cy="328295"/>
          </a:xfrm>
          <a:prstGeom prst="rect">
            <a:avLst/>
          </a:prstGeom>
        </p:spPr>
        <p:txBody>
          <a:bodyPr/>
          <a:lstStyle>
            <a:lvl1pPr>
              <a:defRPr sz="2000" b="0" i="0">
                <a:solidFill>
                  <a:schemeClr val="tx2"/>
                </a:solidFill>
                <a:latin typeface="+mj-lt"/>
                <a:ea typeface="Taub Sans Office" pitchFamily="2" charset="77"/>
              </a:defRPr>
            </a:lvl1pPr>
            <a:lvl4pPr>
              <a:defRPr/>
            </a:lvl4pPr>
          </a:lstStyle>
          <a:p>
            <a:pPr lvl="0"/>
            <a:r>
              <a:rPr lang="en-US" dirty="0"/>
              <a:t>Subtitle in sentence case, 20-pt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610831"/>
            <a:ext cx="8482803" cy="648180"/>
          </a:xfrm>
        </p:spPr>
        <p:txBody>
          <a:bodyPr/>
          <a:lstStyle>
            <a:lvl1pPr>
              <a:defRPr sz="2000" b="1" i="0" cap="all" baseline="0">
                <a:solidFill>
                  <a:schemeClr val="tx2"/>
                </a:solidFill>
                <a:latin typeface="+mn-lt"/>
                <a:ea typeface="Taub Sans Office"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259013"/>
            <a:ext cx="8482803" cy="3725862"/>
          </a:xfrm>
        </p:spPr>
        <p:txBody>
          <a:bodyPr/>
          <a:lstStyle>
            <a:lvl1pPr>
              <a:defRPr b="0" i="0">
                <a:solidFill>
                  <a:schemeClr val="tx1"/>
                </a:solidFill>
                <a:latin typeface="+mn-lt"/>
                <a:ea typeface="Taub Sans Office" pitchFamily="2" charset="77"/>
              </a:defRPr>
            </a:lvl1pPr>
            <a:lvl2pPr>
              <a:defRPr b="0" i="0">
                <a:solidFill>
                  <a:schemeClr val="tx1"/>
                </a:solidFill>
                <a:latin typeface="+mn-lt"/>
                <a:ea typeface="Taub Sans Office" pitchFamily="2" charset="77"/>
              </a:defRPr>
            </a:lvl2pPr>
            <a:lvl3pPr>
              <a:defRPr b="0" i="0">
                <a:solidFill>
                  <a:schemeClr val="tx1"/>
                </a:solidFill>
                <a:latin typeface="+mn-lt"/>
                <a:ea typeface="Taub Sans Office" pitchFamily="2" charset="77"/>
              </a:defRPr>
            </a:lvl3pPr>
            <a:lvl4pPr>
              <a:defRPr b="0" i="0">
                <a:solidFill>
                  <a:schemeClr val="tx1"/>
                </a:solidFill>
                <a:latin typeface="+mn-lt"/>
                <a:ea typeface="Taub Sans Office" pitchFamily="2" charset="77"/>
              </a:defRPr>
            </a:lvl4pPr>
            <a:lvl5pPr>
              <a:defRPr b="0" i="0">
                <a:solidFill>
                  <a:schemeClr val="tx1"/>
                </a:solidFill>
                <a:latin typeface="+mn-lt"/>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tat 1">
            <a:extLst>
              <a:ext uri="{FF2B5EF4-FFF2-40B4-BE49-F238E27FC236}">
                <a16:creationId xmlns:a16="http://schemas.microsoft.com/office/drawing/2014/main" id="{C7461790-30E5-2E5B-A3C4-1353D0744539}"/>
              </a:ext>
            </a:extLst>
          </p:cNvPr>
          <p:cNvSpPr>
            <a:spLocks noGrp="1"/>
          </p:cNvSpPr>
          <p:nvPr>
            <p:ph type="body" sz="quarter" idx="46" hasCustomPrompt="1"/>
          </p:nvPr>
        </p:nvSpPr>
        <p:spPr>
          <a:xfrm>
            <a:off x="9844169" y="793651"/>
            <a:ext cx="1866819" cy="501810"/>
          </a:xfrm>
        </p:spPr>
        <p:txBody>
          <a:bodyPr/>
          <a:lstStyle>
            <a:lvl1pPr>
              <a:defRPr sz="3200" b="1" i="0">
                <a:solidFill>
                  <a:schemeClr val="tx2"/>
                </a:solidFill>
                <a:latin typeface="+mn-lt"/>
                <a:ea typeface="Taub Sans Office" pitchFamily="2" charset="77"/>
              </a:defRPr>
            </a:lvl1pPr>
          </a:lstStyle>
          <a:p>
            <a:pPr lvl="0"/>
            <a:r>
              <a:rPr lang="en-US" dirty="0"/>
              <a:t>XX%</a:t>
            </a:r>
          </a:p>
        </p:txBody>
      </p:sp>
      <p:sp>
        <p:nvSpPr>
          <p:cNvPr id="7" name="Text 1">
            <a:extLst>
              <a:ext uri="{FF2B5EF4-FFF2-40B4-BE49-F238E27FC236}">
                <a16:creationId xmlns:a16="http://schemas.microsoft.com/office/drawing/2014/main" id="{E9FEB31F-26A3-DA0A-0E81-1B122F90754E}"/>
              </a:ext>
            </a:extLst>
          </p:cNvPr>
          <p:cNvSpPr>
            <a:spLocks noGrp="1"/>
          </p:cNvSpPr>
          <p:nvPr>
            <p:ph type="body" sz="quarter" idx="39" hasCustomPrompt="1"/>
          </p:nvPr>
        </p:nvSpPr>
        <p:spPr>
          <a:xfrm>
            <a:off x="9844169" y="1295463"/>
            <a:ext cx="1866819" cy="463300"/>
          </a:xfrm>
        </p:spPr>
        <p:txBody>
          <a:bodyPr/>
          <a:lstStyle>
            <a:lvl1pPr>
              <a:defRPr b="0" i="0">
                <a:latin typeface="+mn-lt"/>
                <a:ea typeface="Taub Sans Office" pitchFamily="2" charset="77"/>
              </a:defRPr>
            </a:lvl1pPr>
          </a:lstStyle>
          <a:p>
            <a:pPr lvl="0"/>
            <a:r>
              <a:rPr lang="en-US" dirty="0"/>
              <a:t>Highlight text goes here</a:t>
            </a:r>
          </a:p>
        </p:txBody>
      </p:sp>
      <p:sp>
        <p:nvSpPr>
          <p:cNvPr id="6" name="Stat 2">
            <a:extLst>
              <a:ext uri="{FF2B5EF4-FFF2-40B4-BE49-F238E27FC236}">
                <a16:creationId xmlns:a16="http://schemas.microsoft.com/office/drawing/2014/main" id="{84D85431-2AE6-10EE-DCC5-BF7733FD1FA6}"/>
              </a:ext>
            </a:extLst>
          </p:cNvPr>
          <p:cNvSpPr>
            <a:spLocks noGrp="1"/>
          </p:cNvSpPr>
          <p:nvPr>
            <p:ph type="body" sz="quarter" idx="48" hasCustomPrompt="1"/>
          </p:nvPr>
        </p:nvSpPr>
        <p:spPr>
          <a:xfrm>
            <a:off x="9844169" y="2986379"/>
            <a:ext cx="1866819" cy="501810"/>
          </a:xfrm>
        </p:spPr>
        <p:txBody>
          <a:bodyPr/>
          <a:lstStyle>
            <a:lvl1pPr>
              <a:defRPr sz="3200" b="1" i="0">
                <a:solidFill>
                  <a:schemeClr val="tx2"/>
                </a:solidFill>
                <a:latin typeface="+mn-lt"/>
                <a:ea typeface="Taub Sans Office" pitchFamily="2" charset="77"/>
              </a:defRPr>
            </a:lvl1pPr>
          </a:lstStyle>
          <a:p>
            <a:pPr lvl="0"/>
            <a:r>
              <a:rPr lang="en-US" dirty="0"/>
              <a:t>XX%</a:t>
            </a:r>
          </a:p>
        </p:txBody>
      </p:sp>
      <p:sp>
        <p:nvSpPr>
          <p:cNvPr id="5" name="Text 2">
            <a:extLst>
              <a:ext uri="{FF2B5EF4-FFF2-40B4-BE49-F238E27FC236}">
                <a16:creationId xmlns:a16="http://schemas.microsoft.com/office/drawing/2014/main" id="{94A57BBF-B6AB-1DCF-769D-E148AAA9588C}"/>
              </a:ext>
            </a:extLst>
          </p:cNvPr>
          <p:cNvSpPr>
            <a:spLocks noGrp="1"/>
          </p:cNvSpPr>
          <p:nvPr>
            <p:ph type="body" sz="quarter" idx="47" hasCustomPrompt="1"/>
          </p:nvPr>
        </p:nvSpPr>
        <p:spPr>
          <a:xfrm>
            <a:off x="9844169" y="3488191"/>
            <a:ext cx="1866819" cy="463300"/>
          </a:xfrm>
        </p:spPr>
        <p:txBody>
          <a:bodyPr/>
          <a:lstStyle>
            <a:lvl1pPr>
              <a:defRPr b="0" i="0">
                <a:latin typeface="+mn-lt"/>
                <a:ea typeface="Taub Sans Office" pitchFamily="2" charset="77"/>
              </a:defRPr>
            </a:lvl1pPr>
          </a:lstStyle>
          <a:p>
            <a:pPr lvl="0"/>
            <a:r>
              <a:rPr lang="en-US" dirty="0"/>
              <a:t>Highlight text goes here</a:t>
            </a:r>
          </a:p>
        </p:txBody>
      </p:sp>
      <p:sp>
        <p:nvSpPr>
          <p:cNvPr id="4" name="Stat 3">
            <a:extLst>
              <a:ext uri="{FF2B5EF4-FFF2-40B4-BE49-F238E27FC236}">
                <a16:creationId xmlns:a16="http://schemas.microsoft.com/office/drawing/2014/main" id="{EF86BE6D-8EB4-8A4E-3EA6-6B4565ECD072}"/>
              </a:ext>
            </a:extLst>
          </p:cNvPr>
          <p:cNvSpPr>
            <a:spLocks noGrp="1"/>
          </p:cNvSpPr>
          <p:nvPr>
            <p:ph type="body" sz="quarter" idx="50" hasCustomPrompt="1"/>
          </p:nvPr>
        </p:nvSpPr>
        <p:spPr>
          <a:xfrm>
            <a:off x="9844169" y="5296573"/>
            <a:ext cx="1866819" cy="501810"/>
          </a:xfrm>
        </p:spPr>
        <p:txBody>
          <a:bodyPr/>
          <a:lstStyle>
            <a:lvl1pPr>
              <a:defRPr sz="3200" b="1" i="0">
                <a:solidFill>
                  <a:schemeClr val="bg1"/>
                </a:solidFill>
                <a:latin typeface="+mn-lt"/>
                <a:ea typeface="Taub Sans Office" pitchFamily="2" charset="77"/>
              </a:defRPr>
            </a:lvl1pPr>
          </a:lstStyle>
          <a:p>
            <a:pPr lvl="0"/>
            <a:r>
              <a:rPr lang="en-US" dirty="0"/>
              <a:t>XX%</a:t>
            </a:r>
          </a:p>
        </p:txBody>
      </p:sp>
      <p:sp>
        <p:nvSpPr>
          <p:cNvPr id="3" name="Text 3">
            <a:extLst>
              <a:ext uri="{FF2B5EF4-FFF2-40B4-BE49-F238E27FC236}">
                <a16:creationId xmlns:a16="http://schemas.microsoft.com/office/drawing/2014/main" id="{CCC225C3-0450-B361-A618-8B1D43822CEE}"/>
              </a:ext>
            </a:extLst>
          </p:cNvPr>
          <p:cNvSpPr>
            <a:spLocks noGrp="1"/>
          </p:cNvSpPr>
          <p:nvPr>
            <p:ph type="body" sz="quarter" idx="49" hasCustomPrompt="1"/>
          </p:nvPr>
        </p:nvSpPr>
        <p:spPr>
          <a:xfrm>
            <a:off x="9844169" y="5798385"/>
            <a:ext cx="1866819" cy="463300"/>
          </a:xfrm>
        </p:spPr>
        <p:txBody>
          <a:bodyPr/>
          <a:lstStyle>
            <a:lvl1pPr>
              <a:defRPr b="0" i="0">
                <a:solidFill>
                  <a:schemeClr val="bg1"/>
                </a:solidFill>
                <a:latin typeface="+mn-lt"/>
                <a:ea typeface="Taub Sans Office" pitchFamily="2" charset="77"/>
              </a:defRPr>
            </a:lvl1pPr>
          </a:lstStyle>
          <a:p>
            <a:pPr lvl="0"/>
            <a:r>
              <a:rPr lang="en-US" dirty="0"/>
              <a:t>Highlight text goes here</a:t>
            </a:r>
          </a:p>
        </p:txBody>
      </p:sp>
      <p:sp>
        <p:nvSpPr>
          <p:cNvPr id="28" name="ADP ">
            <a:extLst>
              <a:ext uri="{FF2B5EF4-FFF2-40B4-BE49-F238E27FC236}">
                <a16:creationId xmlns:a16="http://schemas.microsoft.com/office/drawing/2014/main" id="{297A05CE-08D6-D1EF-6C0C-7202E68648E1}"/>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b="0" i="0" dirty="0">
              <a:solidFill>
                <a:schemeClr val="bg1"/>
              </a:solidFill>
              <a:latin typeface="Taub Sans Office" pitchFamily="2" charset="77"/>
              <a:ea typeface="Taub Sans Office" pitchFamily="2" charset="0"/>
            </a:endParaRPr>
          </a:p>
        </p:txBody>
      </p:sp>
      <p:sp>
        <p:nvSpPr>
          <p:cNvPr id="10" name="Page number">
            <a:extLst>
              <a:ext uri="{FF2B5EF4-FFF2-40B4-BE49-F238E27FC236}">
                <a16:creationId xmlns:a16="http://schemas.microsoft.com/office/drawing/2014/main" id="{8AADE675-63EF-6DFD-8D62-A0074AC3C33D}"/>
              </a:ext>
              <a:ext uri="{C183D7F6-B498-43B3-948B-1728B52AA6E4}">
                <adec:decorative xmlns:adec="http://schemas.microsoft.com/office/drawing/2017/decorative" val="1"/>
              </a:ext>
            </a:extLst>
          </p:cNvPr>
          <p:cNvSpPr txBox="1">
            <a:spLocks/>
          </p:cNvSpPr>
          <p:nvPr userDrawn="1"/>
        </p:nvSpPr>
        <p:spPr>
          <a:xfrm>
            <a:off x="10679887" y="6554384"/>
            <a:ext cx="126638"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b="0" i="0" smtClean="0">
                <a:solidFill>
                  <a:schemeClr val="bg1"/>
                </a:solidFill>
                <a:latin typeface="Taub Sans Office" pitchFamily="2" charset="77"/>
                <a:ea typeface="Taub Sans Office" pitchFamily="2" charset="77"/>
              </a:rPr>
              <a:pPr/>
              <a:t>‹Nº›</a:t>
            </a:fld>
            <a:endParaRPr lang="en-US" sz="800" b="0" i="0" dirty="0">
              <a:solidFill>
                <a:schemeClr val="bg1"/>
              </a:solidFill>
              <a:latin typeface="Taub Sans Office" pitchFamily="2" charset="77"/>
              <a:ea typeface="Taub Sans Office" pitchFamily="2" charset="77"/>
            </a:endParaRPr>
          </a:p>
        </p:txBody>
      </p:sp>
    </p:spTree>
    <p:extLst>
      <p:ext uri="{BB962C8B-B14F-4D97-AF65-F5344CB8AC3E}">
        <p14:creationId xmlns:p14="http://schemas.microsoft.com/office/powerpoint/2010/main" val="18089057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4 stats">
    <p:bg>
      <p:bgPr>
        <a:solidFill>
          <a:schemeClr val="bg2"/>
        </a:solidFill>
        <a:effectLst/>
      </p:bgPr>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0058400" cy="576000"/>
          </a:xfrm>
        </p:spPr>
        <p:txBody>
          <a:bodyPr/>
          <a:lstStyle>
            <a:lvl1pPr>
              <a:defRPr b="1" i="0">
                <a:solidFill>
                  <a:schemeClr val="tx1"/>
                </a:solidFill>
                <a:latin typeface="+mj-lt"/>
                <a:ea typeface="Taub Sans Office" pitchFamily="2" charset="77"/>
              </a:defRPr>
            </a:lvl1pPr>
          </a:lstStyle>
          <a:p>
            <a:r>
              <a:rPr lang="en-US" dirty="0"/>
              <a:t>HEADLINE IN ALL CAPS, 36-PT</a:t>
            </a:r>
          </a:p>
        </p:txBody>
      </p:sp>
      <p:sp>
        <p:nvSpPr>
          <p:cNvPr id="3" name="Rectángulo 1">
            <a:extLst>
              <a:ext uri="{FF2B5EF4-FFF2-40B4-BE49-F238E27FC236}">
                <a16:creationId xmlns:a16="http://schemas.microsoft.com/office/drawing/2014/main" id="{0264975B-5D28-1C1B-1361-CF4561DD91F4}"/>
              </a:ext>
              <a:ext uri="{C183D7F6-B498-43B3-948B-1728B52AA6E4}">
                <adec:decorative xmlns:adec="http://schemas.microsoft.com/office/drawing/2017/decorative" val="1"/>
              </a:ext>
            </a:extLst>
          </p:cNvPr>
          <p:cNvSpPr/>
          <p:nvPr/>
        </p:nvSpPr>
        <p:spPr>
          <a:xfrm>
            <a:off x="369096" y="1543195"/>
            <a:ext cx="2637635" cy="43609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49717">
              <a:spcAft>
                <a:spcPts val="1115"/>
              </a:spcAft>
              <a:defRPr/>
            </a:pPr>
            <a:endParaRPr lang="es-AR" sz="1115" dirty="0">
              <a:solidFill>
                <a:srgbClr val="222222"/>
              </a:solidFill>
              <a:latin typeface="Taub Sans Office" pitchFamily="2" charset="0"/>
              <a:ea typeface="Taub Sans Office" pitchFamily="2" charset="0"/>
              <a:cs typeface="Helvetica"/>
            </a:endParaRPr>
          </a:p>
        </p:txBody>
      </p:sp>
      <p:sp>
        <p:nvSpPr>
          <p:cNvPr id="11" name="Rectángulo 1">
            <a:extLst>
              <a:ext uri="{FF2B5EF4-FFF2-40B4-BE49-F238E27FC236}">
                <a16:creationId xmlns:a16="http://schemas.microsoft.com/office/drawing/2014/main" id="{DF16B538-CF0A-871A-5208-DC598FB3AD8A}"/>
              </a:ext>
              <a:ext uri="{C183D7F6-B498-43B3-948B-1728B52AA6E4}">
                <adec:decorative xmlns:adec="http://schemas.microsoft.com/office/drawing/2017/decorative" val="1"/>
              </a:ext>
            </a:extLst>
          </p:cNvPr>
          <p:cNvSpPr/>
          <p:nvPr/>
        </p:nvSpPr>
        <p:spPr>
          <a:xfrm>
            <a:off x="6247604" y="1543195"/>
            <a:ext cx="2637635" cy="43609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49717">
              <a:spcAft>
                <a:spcPts val="1115"/>
              </a:spcAft>
              <a:defRPr/>
            </a:pPr>
            <a:endParaRPr lang="es-AR" sz="1115" dirty="0">
              <a:solidFill>
                <a:srgbClr val="222222"/>
              </a:solidFill>
              <a:latin typeface="Taub Sans Office" pitchFamily="2" charset="0"/>
              <a:ea typeface="Taub Sans Office" pitchFamily="2" charset="0"/>
              <a:cs typeface="Helvetica"/>
            </a:endParaRPr>
          </a:p>
        </p:txBody>
      </p:sp>
      <p:sp>
        <p:nvSpPr>
          <p:cNvPr id="17" name="Rectángulo 1">
            <a:extLst>
              <a:ext uri="{FF2B5EF4-FFF2-40B4-BE49-F238E27FC236}">
                <a16:creationId xmlns:a16="http://schemas.microsoft.com/office/drawing/2014/main" id="{52F59DDB-2866-5742-FA03-E555D37471FC}"/>
              </a:ext>
              <a:ext uri="{C183D7F6-B498-43B3-948B-1728B52AA6E4}">
                <adec:decorative xmlns:adec="http://schemas.microsoft.com/office/drawing/2017/decorative" val="1"/>
              </a:ext>
            </a:extLst>
          </p:cNvPr>
          <p:cNvSpPr/>
          <p:nvPr/>
        </p:nvSpPr>
        <p:spPr>
          <a:xfrm>
            <a:off x="3308350" y="1543195"/>
            <a:ext cx="2637635" cy="43609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49717">
              <a:spcAft>
                <a:spcPts val="1115"/>
              </a:spcAft>
              <a:defRPr/>
            </a:pPr>
            <a:endParaRPr lang="es-AR" sz="1115" dirty="0">
              <a:solidFill>
                <a:srgbClr val="222222"/>
              </a:solidFill>
              <a:latin typeface="Taub Sans Office" pitchFamily="2" charset="0"/>
              <a:ea typeface="Taub Sans Office" pitchFamily="2" charset="0"/>
              <a:cs typeface="Helvetica"/>
            </a:endParaRPr>
          </a:p>
        </p:txBody>
      </p:sp>
      <p:sp>
        <p:nvSpPr>
          <p:cNvPr id="23" name="Rectángulo 1">
            <a:extLst>
              <a:ext uri="{FF2B5EF4-FFF2-40B4-BE49-F238E27FC236}">
                <a16:creationId xmlns:a16="http://schemas.microsoft.com/office/drawing/2014/main" id="{4317F3EC-5158-6AA1-45AF-CBBEBF245FE0}"/>
              </a:ext>
              <a:ext uri="{C183D7F6-B498-43B3-948B-1728B52AA6E4}">
                <adec:decorative xmlns:adec="http://schemas.microsoft.com/office/drawing/2017/decorative" val="1"/>
              </a:ext>
            </a:extLst>
          </p:cNvPr>
          <p:cNvSpPr/>
          <p:nvPr/>
        </p:nvSpPr>
        <p:spPr>
          <a:xfrm>
            <a:off x="9186857" y="1543195"/>
            <a:ext cx="2637635" cy="43609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49717">
              <a:spcAft>
                <a:spcPts val="1115"/>
              </a:spcAft>
              <a:defRPr/>
            </a:pPr>
            <a:endParaRPr lang="es-AR" sz="1115" dirty="0">
              <a:solidFill>
                <a:srgbClr val="222222"/>
              </a:solidFill>
              <a:latin typeface="Taub Sans Office" pitchFamily="2" charset="0"/>
              <a:ea typeface="Taub Sans Office" pitchFamily="2" charset="0"/>
              <a:cs typeface="Helvetica"/>
            </a:endParaRPr>
          </a:p>
        </p:txBody>
      </p:sp>
      <p:sp>
        <p:nvSpPr>
          <p:cNvPr id="27" name="Text Placeholder 26">
            <a:extLst>
              <a:ext uri="{FF2B5EF4-FFF2-40B4-BE49-F238E27FC236}">
                <a16:creationId xmlns:a16="http://schemas.microsoft.com/office/drawing/2014/main" id="{8CDE75D1-C367-3A0B-CCBC-873F151A68FF}"/>
              </a:ext>
            </a:extLst>
          </p:cNvPr>
          <p:cNvSpPr>
            <a:spLocks noGrp="1"/>
          </p:cNvSpPr>
          <p:nvPr>
            <p:ph type="body" sz="quarter" idx="10" hasCustomPrompt="1"/>
          </p:nvPr>
        </p:nvSpPr>
        <p:spPr>
          <a:xfrm>
            <a:off x="641072" y="3193094"/>
            <a:ext cx="2093682" cy="1908175"/>
          </a:xfrm>
        </p:spPr>
        <p:txBody>
          <a:bodyPr/>
          <a:lstStyle>
            <a:lvl1pPr algn="ctr">
              <a:defRPr sz="1800" b="0" i="0">
                <a:latin typeface="+mn-lt"/>
                <a:ea typeface="Taub Sans Office" pitchFamily="2" charset="77"/>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usimod</a:t>
            </a:r>
            <a:r>
              <a:rPr lang="en-US" dirty="0"/>
              <a:t>.</a:t>
            </a:r>
          </a:p>
        </p:txBody>
      </p:sp>
      <p:sp>
        <p:nvSpPr>
          <p:cNvPr id="28" name="Text Placeholder 26">
            <a:extLst>
              <a:ext uri="{FF2B5EF4-FFF2-40B4-BE49-F238E27FC236}">
                <a16:creationId xmlns:a16="http://schemas.microsoft.com/office/drawing/2014/main" id="{2DC940F2-D9C3-9902-9577-7521EF3B57B4}"/>
              </a:ext>
            </a:extLst>
          </p:cNvPr>
          <p:cNvSpPr>
            <a:spLocks noGrp="1"/>
          </p:cNvSpPr>
          <p:nvPr>
            <p:ph type="body" sz="quarter" idx="11" hasCustomPrompt="1"/>
          </p:nvPr>
        </p:nvSpPr>
        <p:spPr>
          <a:xfrm>
            <a:off x="3580326" y="3193094"/>
            <a:ext cx="2093682" cy="1908175"/>
          </a:xfrm>
        </p:spPr>
        <p:txBody>
          <a:bodyPr/>
          <a:lstStyle>
            <a:lvl1pPr algn="ctr">
              <a:defRPr sz="1800" b="0" i="0">
                <a:latin typeface="+mn-lt"/>
                <a:ea typeface="Taub Sans Office" pitchFamily="2" charset="77"/>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usimod</a:t>
            </a:r>
            <a:r>
              <a:rPr lang="en-US" dirty="0"/>
              <a:t>.</a:t>
            </a:r>
          </a:p>
        </p:txBody>
      </p:sp>
      <p:sp>
        <p:nvSpPr>
          <p:cNvPr id="29" name="Text Placeholder 26">
            <a:extLst>
              <a:ext uri="{FF2B5EF4-FFF2-40B4-BE49-F238E27FC236}">
                <a16:creationId xmlns:a16="http://schemas.microsoft.com/office/drawing/2014/main" id="{A153E20A-ED1D-D49A-F838-F98D701989C5}"/>
              </a:ext>
            </a:extLst>
          </p:cNvPr>
          <p:cNvSpPr>
            <a:spLocks noGrp="1"/>
          </p:cNvSpPr>
          <p:nvPr>
            <p:ph type="body" sz="quarter" idx="12" hasCustomPrompt="1"/>
          </p:nvPr>
        </p:nvSpPr>
        <p:spPr>
          <a:xfrm>
            <a:off x="6488779" y="3193094"/>
            <a:ext cx="2093682" cy="1908175"/>
          </a:xfrm>
        </p:spPr>
        <p:txBody>
          <a:bodyPr/>
          <a:lstStyle>
            <a:lvl1pPr algn="ctr">
              <a:defRPr sz="1800" b="0" i="0">
                <a:latin typeface="+mn-lt"/>
                <a:ea typeface="Taub Sans Office" pitchFamily="2" charset="77"/>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usimod</a:t>
            </a:r>
            <a:r>
              <a:rPr lang="en-US" dirty="0"/>
              <a:t>.</a:t>
            </a:r>
          </a:p>
        </p:txBody>
      </p:sp>
      <p:sp>
        <p:nvSpPr>
          <p:cNvPr id="30" name="Text Placeholder 26">
            <a:extLst>
              <a:ext uri="{FF2B5EF4-FFF2-40B4-BE49-F238E27FC236}">
                <a16:creationId xmlns:a16="http://schemas.microsoft.com/office/drawing/2014/main" id="{7F85779C-03C3-DE76-A06E-5A2101C2E2E1}"/>
              </a:ext>
            </a:extLst>
          </p:cNvPr>
          <p:cNvSpPr>
            <a:spLocks noGrp="1"/>
          </p:cNvSpPr>
          <p:nvPr>
            <p:ph type="body" sz="quarter" idx="13" hasCustomPrompt="1"/>
          </p:nvPr>
        </p:nvSpPr>
        <p:spPr>
          <a:xfrm>
            <a:off x="9458833" y="3193094"/>
            <a:ext cx="2093682" cy="1908175"/>
          </a:xfrm>
        </p:spPr>
        <p:txBody>
          <a:bodyPr/>
          <a:lstStyle>
            <a:lvl1pPr algn="ctr">
              <a:defRPr sz="1800" b="0" i="0">
                <a:latin typeface="+mn-lt"/>
                <a:ea typeface="Taub Sans Office" pitchFamily="2" charset="77"/>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usimod</a:t>
            </a:r>
            <a:r>
              <a:rPr lang="en-US" dirty="0"/>
              <a:t>.</a:t>
            </a:r>
          </a:p>
        </p:txBody>
      </p:sp>
      <p:sp>
        <p:nvSpPr>
          <p:cNvPr id="10" name="Text Placeholder 9">
            <a:extLst>
              <a:ext uri="{FF2B5EF4-FFF2-40B4-BE49-F238E27FC236}">
                <a16:creationId xmlns:a16="http://schemas.microsoft.com/office/drawing/2014/main" id="{6CF71B4C-6311-E93D-C924-A9027DF1608F}"/>
              </a:ext>
            </a:extLst>
          </p:cNvPr>
          <p:cNvSpPr>
            <a:spLocks noGrp="1"/>
          </p:cNvSpPr>
          <p:nvPr>
            <p:ph type="body" sz="quarter" idx="14" hasCustomPrompt="1"/>
          </p:nvPr>
        </p:nvSpPr>
        <p:spPr>
          <a:xfrm>
            <a:off x="1415966" y="1268413"/>
            <a:ext cx="542925" cy="541337"/>
          </a:xfrm>
          <a:solidFill>
            <a:schemeClr val="tx2"/>
          </a:solidFill>
        </p:spPr>
        <p:txBody>
          <a:bodyPr anchor="ctr"/>
          <a:lstStyle>
            <a:lvl1pPr algn="ctr">
              <a:defRPr sz="1800" b="1" i="0">
                <a:solidFill>
                  <a:schemeClr val="bg1"/>
                </a:solidFill>
                <a:latin typeface="+mn-lt"/>
                <a:ea typeface="Taub Sans Office" pitchFamily="2" charset="77"/>
              </a:defRPr>
            </a:lvl1pPr>
          </a:lstStyle>
          <a:p>
            <a:pPr lvl="0"/>
            <a:r>
              <a:rPr lang="en-US" dirty="0"/>
              <a:t>1</a:t>
            </a:r>
          </a:p>
        </p:txBody>
      </p:sp>
      <p:sp>
        <p:nvSpPr>
          <p:cNvPr id="12" name="Text Placeholder 9">
            <a:extLst>
              <a:ext uri="{FF2B5EF4-FFF2-40B4-BE49-F238E27FC236}">
                <a16:creationId xmlns:a16="http://schemas.microsoft.com/office/drawing/2014/main" id="{7380B1C8-7A5A-B268-CB75-A057138431A4}"/>
              </a:ext>
            </a:extLst>
          </p:cNvPr>
          <p:cNvSpPr>
            <a:spLocks noGrp="1"/>
          </p:cNvSpPr>
          <p:nvPr>
            <p:ph type="body" sz="quarter" idx="15" hasCustomPrompt="1"/>
          </p:nvPr>
        </p:nvSpPr>
        <p:spPr>
          <a:xfrm>
            <a:off x="4358863" y="1268413"/>
            <a:ext cx="542925" cy="541337"/>
          </a:xfrm>
          <a:solidFill>
            <a:schemeClr val="tx2"/>
          </a:solidFill>
        </p:spPr>
        <p:txBody>
          <a:bodyPr anchor="ctr"/>
          <a:lstStyle>
            <a:lvl1pPr algn="ctr">
              <a:defRPr sz="1800" b="1" i="0">
                <a:solidFill>
                  <a:schemeClr val="bg1"/>
                </a:solidFill>
                <a:latin typeface="+mn-lt"/>
                <a:ea typeface="Taub Sans Office" pitchFamily="2" charset="77"/>
              </a:defRPr>
            </a:lvl1pPr>
          </a:lstStyle>
          <a:p>
            <a:pPr lvl="0"/>
            <a:r>
              <a:rPr lang="en-US" dirty="0"/>
              <a:t>2</a:t>
            </a:r>
          </a:p>
        </p:txBody>
      </p:sp>
      <p:sp>
        <p:nvSpPr>
          <p:cNvPr id="14" name="Text Placeholder 9">
            <a:extLst>
              <a:ext uri="{FF2B5EF4-FFF2-40B4-BE49-F238E27FC236}">
                <a16:creationId xmlns:a16="http://schemas.microsoft.com/office/drawing/2014/main" id="{4E6FA077-58CB-4C87-5D25-AC93D5875BE6}"/>
              </a:ext>
            </a:extLst>
          </p:cNvPr>
          <p:cNvSpPr>
            <a:spLocks noGrp="1"/>
          </p:cNvSpPr>
          <p:nvPr>
            <p:ph type="body" sz="quarter" idx="16" hasCustomPrompt="1"/>
          </p:nvPr>
        </p:nvSpPr>
        <p:spPr>
          <a:xfrm>
            <a:off x="7270228" y="1268413"/>
            <a:ext cx="542925" cy="541337"/>
          </a:xfrm>
          <a:solidFill>
            <a:schemeClr val="tx2"/>
          </a:solidFill>
        </p:spPr>
        <p:txBody>
          <a:bodyPr anchor="ctr"/>
          <a:lstStyle>
            <a:lvl1pPr algn="ctr">
              <a:defRPr sz="1800" b="1" i="0">
                <a:solidFill>
                  <a:schemeClr val="bg1"/>
                </a:solidFill>
                <a:latin typeface="+mn-lt"/>
                <a:ea typeface="Taub Sans Office" pitchFamily="2" charset="77"/>
              </a:defRPr>
            </a:lvl1pPr>
          </a:lstStyle>
          <a:p>
            <a:pPr lvl="0"/>
            <a:r>
              <a:rPr lang="en-US" dirty="0"/>
              <a:t>3</a:t>
            </a:r>
          </a:p>
        </p:txBody>
      </p:sp>
      <p:sp>
        <p:nvSpPr>
          <p:cNvPr id="15" name="Text Placeholder 9">
            <a:extLst>
              <a:ext uri="{FF2B5EF4-FFF2-40B4-BE49-F238E27FC236}">
                <a16:creationId xmlns:a16="http://schemas.microsoft.com/office/drawing/2014/main" id="{20C17F97-0B19-9FE6-AEB7-08799C6E1153}"/>
              </a:ext>
            </a:extLst>
          </p:cNvPr>
          <p:cNvSpPr>
            <a:spLocks noGrp="1"/>
          </p:cNvSpPr>
          <p:nvPr>
            <p:ph type="body" sz="quarter" idx="17" hasCustomPrompt="1"/>
          </p:nvPr>
        </p:nvSpPr>
        <p:spPr>
          <a:xfrm>
            <a:off x="10234145" y="1268413"/>
            <a:ext cx="542925" cy="541337"/>
          </a:xfrm>
          <a:solidFill>
            <a:schemeClr val="tx2"/>
          </a:solidFill>
        </p:spPr>
        <p:txBody>
          <a:bodyPr anchor="ctr"/>
          <a:lstStyle>
            <a:lvl1pPr algn="ctr">
              <a:defRPr sz="1800" b="1" i="0">
                <a:solidFill>
                  <a:schemeClr val="bg1"/>
                </a:solidFill>
                <a:latin typeface="+mn-lt"/>
                <a:ea typeface="Taub Sans Office" pitchFamily="2" charset="77"/>
              </a:defRPr>
            </a:lvl1pPr>
          </a:lstStyle>
          <a:p>
            <a:pPr lvl="0"/>
            <a:r>
              <a:rPr lang="en-US" dirty="0"/>
              <a:t>4</a:t>
            </a:r>
          </a:p>
        </p:txBody>
      </p:sp>
    </p:spTree>
    <p:extLst>
      <p:ext uri="{BB962C8B-B14F-4D97-AF65-F5344CB8AC3E}">
        <p14:creationId xmlns:p14="http://schemas.microsoft.com/office/powerpoint/2010/main" val="2785245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D Logo Red">
    <p:bg>
      <p:bgPr>
        <a:solidFill>
          <a:schemeClr val="tx2"/>
        </a:solidFill>
        <a:effectLst/>
      </p:bgPr>
    </p:bg>
    <p:spTree>
      <p:nvGrpSpPr>
        <p:cNvPr id="1" name=""/>
        <p:cNvGrpSpPr/>
        <p:nvPr/>
      </p:nvGrpSpPr>
      <p:grpSpPr>
        <a:xfrm>
          <a:off x="0" y="0"/>
          <a:ext cx="0" cy="0"/>
          <a:chOff x="0" y="0"/>
          <a:chExt cx="0" cy="0"/>
        </a:xfrm>
      </p:grpSpPr>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54384" y="1839112"/>
            <a:ext cx="6590113" cy="1378981"/>
          </a:xfrm>
          <a:prstGeom prst="rect">
            <a:avLst/>
          </a:prstGeom>
        </p:spPr>
        <p:txBody>
          <a:bodyPr lIns="0" tIns="0" rIns="0"/>
          <a:lstStyle>
            <a:lvl1pPr>
              <a:lnSpc>
                <a:spcPct val="90000"/>
              </a:lnSpc>
              <a:spcAft>
                <a:spcPts val="6400"/>
              </a:spcAft>
              <a:defRPr sz="4800" b="1" i="0" cap="all" baseline="0">
                <a:solidFill>
                  <a:schemeClr val="bg1"/>
                </a:solidFill>
                <a:latin typeface="+mj-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54384" y="3953246"/>
            <a:ext cx="6590113" cy="397422"/>
          </a:xfrm>
          <a:prstGeom prst="rect">
            <a:avLst/>
          </a:prstGeom>
        </p:spPr>
        <p:txBody>
          <a:bodyPr lIns="0" tIns="0" rIns="0"/>
          <a:lstStyle>
            <a:lvl1pPr>
              <a:defRPr sz="2400" b="0" i="0">
                <a:solidFill>
                  <a:schemeClr val="bg1"/>
                </a:solidFill>
                <a:latin typeface="+mj-lt"/>
                <a:ea typeface="Taub Sans Office"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6" name="Date location">
            <a:extLst>
              <a:ext uri="{FF2B5EF4-FFF2-40B4-BE49-F238E27FC236}">
                <a16:creationId xmlns:a16="http://schemas.microsoft.com/office/drawing/2014/main" id="{3C684969-B203-27B6-804C-CF31D1D60B7F}"/>
              </a:ext>
            </a:extLst>
          </p:cNvPr>
          <p:cNvSpPr>
            <a:spLocks noGrp="1"/>
          </p:cNvSpPr>
          <p:nvPr>
            <p:ph type="body" sz="quarter" idx="11" hasCustomPrompt="1"/>
          </p:nvPr>
        </p:nvSpPr>
        <p:spPr>
          <a:xfrm>
            <a:off x="354384" y="5352257"/>
            <a:ext cx="6590113" cy="295974"/>
          </a:xfrm>
          <a:prstGeom prst="rect">
            <a:avLst/>
          </a:prstGeom>
        </p:spPr>
        <p:txBody>
          <a:bodyPr lIns="0" tIns="0" rIns="0"/>
          <a:lstStyle>
            <a:lvl1pPr>
              <a:defRPr sz="1800" b="0" i="0">
                <a:solidFill>
                  <a:schemeClr val="bg1"/>
                </a:solidFill>
                <a:latin typeface="+mj-lt"/>
                <a:ea typeface="Taub Sans Office" pitchFamily="2" charset="77"/>
              </a:defRPr>
            </a:lvl1pPr>
          </a:lstStyle>
          <a:p>
            <a:r>
              <a:rPr lang="en-US" dirty="0"/>
              <a:t>Date | Location</a:t>
            </a:r>
          </a:p>
        </p:txBody>
      </p:sp>
      <p:sp>
        <p:nvSpPr>
          <p:cNvPr id="5" name="Shape">
            <a:extLst>
              <a:ext uri="{FF2B5EF4-FFF2-40B4-BE49-F238E27FC236}">
                <a16:creationId xmlns:a16="http://schemas.microsoft.com/office/drawing/2014/main" id="{2B47B1C7-0F58-6E92-BD37-457C7F6F4B12}"/>
              </a:ext>
              <a:ext uri="{C183D7F6-B498-43B3-948B-1728B52AA6E4}">
                <adec:decorative xmlns:adec="http://schemas.microsoft.com/office/drawing/2017/decorative" val="1"/>
              </a:ext>
            </a:extLst>
          </p:cNvPr>
          <p:cNvSpPr/>
          <p:nvPr userDrawn="1"/>
        </p:nvSpPr>
        <p:spPr>
          <a:xfrm>
            <a:off x="8806589" y="0"/>
            <a:ext cx="3386999" cy="68580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23" rtl="0" eaLnBrk="1" fontAlgn="auto" latinLnBrk="0" hangingPunct="1">
              <a:lnSpc>
                <a:spcPct val="100000"/>
              </a:lnSpc>
              <a:spcBef>
                <a:spcPts val="0"/>
              </a:spcBef>
              <a:spcAft>
                <a:spcPts val="1200"/>
              </a:spcAft>
              <a:buClrTx/>
              <a:buSzTx/>
              <a:buFontTx/>
              <a:buNone/>
              <a:tabLst/>
              <a:defRPr/>
            </a:pPr>
            <a:endParaRPr kumimoji="0" lang="es-AR" sz="1200" b="0" i="0" u="none" strike="noStrike" kern="1200" cap="none" spc="0" normalizeH="0" baseline="0" noProof="0" dirty="0">
              <a:ln>
                <a:noFill/>
              </a:ln>
              <a:solidFill>
                <a:srgbClr val="010035"/>
              </a:solidFill>
              <a:effectLst/>
              <a:uLnTx/>
              <a:uFillTx/>
              <a:latin typeface="Taub Sans Office" pitchFamily="2" charset="77"/>
              <a:ea typeface="Taub Sans Office" pitchFamily="2" charset="0"/>
              <a:cs typeface="Helvetica"/>
            </a:endParaRPr>
          </a:p>
        </p:txBody>
      </p:sp>
    </p:spTree>
    <p:extLst>
      <p:ext uri="{BB962C8B-B14F-4D97-AF65-F5344CB8AC3E}">
        <p14:creationId xmlns:p14="http://schemas.microsoft.com/office/powerpoint/2010/main" val="26992096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 4 stats">
    <p:bg>
      <p:bgPr>
        <a:solidFill>
          <a:schemeClr val="bg2"/>
        </a:solidFill>
        <a:effectLst/>
      </p:bgPr>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0058400" cy="576000"/>
          </a:xfrm>
        </p:spPr>
        <p:txBody>
          <a:bodyPr/>
          <a:lstStyle>
            <a:lvl1pPr>
              <a:defRPr b="1" i="0">
                <a:solidFill>
                  <a:schemeClr val="tx1"/>
                </a:solidFill>
                <a:latin typeface="+mj-lt"/>
                <a:ea typeface="Taub Sans Office" pitchFamily="2" charset="77"/>
              </a:defRPr>
            </a:lvl1pPr>
          </a:lstStyle>
          <a:p>
            <a:r>
              <a:rPr lang="en-US" dirty="0"/>
              <a:t>HEADLINE IN ALL CAPS, 36-PT</a:t>
            </a:r>
          </a:p>
        </p:txBody>
      </p:sp>
      <p:sp>
        <p:nvSpPr>
          <p:cNvPr id="2" name="Rectángulo 9">
            <a:extLst>
              <a:ext uri="{FF2B5EF4-FFF2-40B4-BE49-F238E27FC236}">
                <a16:creationId xmlns:a16="http://schemas.microsoft.com/office/drawing/2014/main" id="{D8628E86-E9BA-CB0F-6738-CF2AB1FB99EF}"/>
              </a:ext>
            </a:extLst>
          </p:cNvPr>
          <p:cNvSpPr/>
          <p:nvPr userDrawn="1"/>
        </p:nvSpPr>
        <p:spPr>
          <a:xfrm flipH="1">
            <a:off x="8318574" y="1374775"/>
            <a:ext cx="3505917" cy="4814592"/>
          </a:xfrm>
          <a:prstGeom prst="rect">
            <a:avLst/>
          </a:prstGeom>
          <a:solidFill>
            <a:srgbClr val="54575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81936">
              <a:spcAft>
                <a:spcPts val="1115"/>
              </a:spcAft>
              <a:defRPr/>
            </a:pPr>
            <a:endParaRPr lang="es-AR" sz="1115" dirty="0">
              <a:solidFill>
                <a:srgbClr val="222222"/>
              </a:solidFill>
              <a:latin typeface="Taub Sans Office" pitchFamily="2" charset="0"/>
              <a:ea typeface="Taub Sans Office" pitchFamily="2" charset="0"/>
              <a:cs typeface="Helvetica"/>
            </a:endParaRPr>
          </a:p>
        </p:txBody>
      </p:sp>
      <p:sp>
        <p:nvSpPr>
          <p:cNvPr id="4" name="Rectángulo 9">
            <a:extLst>
              <a:ext uri="{FF2B5EF4-FFF2-40B4-BE49-F238E27FC236}">
                <a16:creationId xmlns:a16="http://schemas.microsoft.com/office/drawing/2014/main" id="{D540D4EA-7AEB-5A47-A2D1-455AE7733DED}"/>
              </a:ext>
            </a:extLst>
          </p:cNvPr>
          <p:cNvSpPr/>
          <p:nvPr userDrawn="1"/>
        </p:nvSpPr>
        <p:spPr>
          <a:xfrm flipH="1">
            <a:off x="369096" y="1374775"/>
            <a:ext cx="3505917" cy="4814592"/>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81936">
              <a:spcAft>
                <a:spcPts val="1115"/>
              </a:spcAft>
              <a:defRPr/>
            </a:pPr>
            <a:endParaRPr lang="es-AR" sz="1115" dirty="0">
              <a:solidFill>
                <a:srgbClr val="222222"/>
              </a:solidFill>
              <a:latin typeface="Taub Sans Office" pitchFamily="2" charset="0"/>
              <a:ea typeface="Taub Sans Office" pitchFamily="2" charset="0"/>
              <a:cs typeface="Helvetica"/>
            </a:endParaRPr>
          </a:p>
        </p:txBody>
      </p:sp>
      <p:sp>
        <p:nvSpPr>
          <p:cNvPr id="5" name="Rectángulo 9">
            <a:extLst>
              <a:ext uri="{FF2B5EF4-FFF2-40B4-BE49-F238E27FC236}">
                <a16:creationId xmlns:a16="http://schemas.microsoft.com/office/drawing/2014/main" id="{C3BA120A-6F56-7585-D568-036F67180390}"/>
              </a:ext>
            </a:extLst>
          </p:cNvPr>
          <p:cNvSpPr/>
          <p:nvPr userDrawn="1"/>
        </p:nvSpPr>
        <p:spPr>
          <a:xfrm flipH="1">
            <a:off x="4343835" y="1374775"/>
            <a:ext cx="3505917" cy="4814592"/>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81936">
              <a:spcAft>
                <a:spcPts val="1115"/>
              </a:spcAft>
              <a:defRPr/>
            </a:pPr>
            <a:endParaRPr lang="es-AR" sz="1115" dirty="0">
              <a:solidFill>
                <a:srgbClr val="222222"/>
              </a:solidFill>
              <a:latin typeface="Taub Sans Office" pitchFamily="2" charset="0"/>
              <a:ea typeface="Taub Sans Office" pitchFamily="2" charset="0"/>
              <a:cs typeface="Helvetica"/>
            </a:endParaRPr>
          </a:p>
        </p:txBody>
      </p:sp>
      <p:sp>
        <p:nvSpPr>
          <p:cNvPr id="7" name="H2">
            <a:extLst>
              <a:ext uri="{FF2B5EF4-FFF2-40B4-BE49-F238E27FC236}">
                <a16:creationId xmlns:a16="http://schemas.microsoft.com/office/drawing/2014/main" id="{330AC52D-AAB9-B262-A03B-6F945826717B}"/>
              </a:ext>
            </a:extLst>
          </p:cNvPr>
          <p:cNvSpPr>
            <a:spLocks noGrp="1"/>
          </p:cNvSpPr>
          <p:nvPr>
            <p:ph type="body" sz="quarter" idx="14" hasCustomPrompt="1"/>
          </p:nvPr>
        </p:nvSpPr>
        <p:spPr>
          <a:xfrm>
            <a:off x="731191" y="1811732"/>
            <a:ext cx="2781727" cy="945019"/>
          </a:xfrm>
        </p:spPr>
        <p:txBody>
          <a:bodyPr/>
          <a:lstStyle>
            <a:lvl1pPr>
              <a:defRPr sz="2800" b="1" i="0" cap="all" baseline="0">
                <a:solidFill>
                  <a:schemeClr val="bg1"/>
                </a:solidFill>
                <a:latin typeface="+mn-lt"/>
                <a:ea typeface="Taub Sans Office" pitchFamily="2" charset="77"/>
              </a:defRPr>
            </a:lvl1pPr>
          </a:lstStyle>
          <a:p>
            <a:pPr lvl="0"/>
            <a:r>
              <a:rPr lang="en-US" dirty="0"/>
              <a:t>Insert your TITLE HERE</a:t>
            </a:r>
          </a:p>
        </p:txBody>
      </p:sp>
      <p:sp>
        <p:nvSpPr>
          <p:cNvPr id="10" name="H2">
            <a:extLst>
              <a:ext uri="{FF2B5EF4-FFF2-40B4-BE49-F238E27FC236}">
                <a16:creationId xmlns:a16="http://schemas.microsoft.com/office/drawing/2014/main" id="{1D63A990-47AB-1A74-3FDA-03EC4B3A353A}"/>
              </a:ext>
            </a:extLst>
          </p:cNvPr>
          <p:cNvSpPr>
            <a:spLocks noGrp="1"/>
          </p:cNvSpPr>
          <p:nvPr>
            <p:ph type="body" sz="quarter" idx="15" hasCustomPrompt="1"/>
          </p:nvPr>
        </p:nvSpPr>
        <p:spPr>
          <a:xfrm>
            <a:off x="4705930" y="1811732"/>
            <a:ext cx="2781727" cy="945019"/>
          </a:xfrm>
        </p:spPr>
        <p:txBody>
          <a:bodyPr/>
          <a:lstStyle>
            <a:lvl1pPr>
              <a:defRPr sz="2800" b="1" i="0" cap="all" baseline="0">
                <a:solidFill>
                  <a:schemeClr val="bg1"/>
                </a:solidFill>
                <a:latin typeface="+mn-lt"/>
                <a:ea typeface="Taub Sans Office" pitchFamily="2" charset="77"/>
              </a:defRPr>
            </a:lvl1pPr>
          </a:lstStyle>
          <a:p>
            <a:pPr lvl="0"/>
            <a:r>
              <a:rPr lang="en-US" dirty="0"/>
              <a:t>Insert your TITLE HERE</a:t>
            </a:r>
          </a:p>
        </p:txBody>
      </p:sp>
      <p:sp>
        <p:nvSpPr>
          <p:cNvPr id="12" name="Text Placeholder">
            <a:extLst>
              <a:ext uri="{FF2B5EF4-FFF2-40B4-BE49-F238E27FC236}">
                <a16:creationId xmlns:a16="http://schemas.microsoft.com/office/drawing/2014/main" id="{2DC8C856-D951-1A81-EC4A-1AE0E56CCD37}"/>
              </a:ext>
            </a:extLst>
          </p:cNvPr>
          <p:cNvSpPr>
            <a:spLocks noGrp="1"/>
          </p:cNvSpPr>
          <p:nvPr>
            <p:ph type="body" sz="quarter" idx="16" hasCustomPrompt="1"/>
          </p:nvPr>
        </p:nvSpPr>
        <p:spPr>
          <a:xfrm>
            <a:off x="4705930" y="2992289"/>
            <a:ext cx="2781727" cy="2217922"/>
          </a:xfrm>
        </p:spPr>
        <p:txBody>
          <a:bodyPr/>
          <a:lstStyle>
            <a:lvl1pPr>
              <a:defRPr sz="1400">
                <a:solidFill>
                  <a:schemeClr val="bg1"/>
                </a:solidFill>
                <a:latin typeface="Taub Sans Text" pitchFamily="2" charset="77"/>
                <a:ea typeface="Taub Sans Text" pitchFamily="2" charset="77"/>
              </a:defRPr>
            </a:lvl1pPr>
            <a:lvl2pPr marL="0" indent="0">
              <a:buClr>
                <a:schemeClr val="bg1"/>
              </a:buClr>
              <a:buNone/>
              <a:defRPr sz="1500" b="0" i="0">
                <a:solidFill>
                  <a:schemeClr val="bg1"/>
                </a:solidFill>
                <a:latin typeface="+mn-lt"/>
                <a:ea typeface="Taub Sans Office" pitchFamily="2" charset="77"/>
              </a:defRPr>
            </a:lvl2pPr>
            <a:lvl3pPr>
              <a:defRPr sz="1400">
                <a:solidFill>
                  <a:schemeClr val="bg1"/>
                </a:solidFill>
                <a:latin typeface="Taub Sans Text" pitchFamily="2" charset="77"/>
                <a:ea typeface="Taub Sans Text" pitchFamily="2" charset="77"/>
              </a:defRPr>
            </a:lvl3pPr>
            <a:lvl4pPr>
              <a:defRPr sz="1400">
                <a:solidFill>
                  <a:schemeClr val="bg1"/>
                </a:solidFill>
                <a:latin typeface="Taub Sans Text" pitchFamily="2" charset="77"/>
                <a:ea typeface="Taub Sans Text" pitchFamily="2" charset="77"/>
              </a:defRPr>
            </a:lvl4pPr>
            <a:lvl5pPr>
              <a:defRPr sz="1600">
                <a:solidFill>
                  <a:schemeClr val="bg1"/>
                </a:solidFill>
                <a:latin typeface="Taub Sans Text" pitchFamily="2" charset="77"/>
                <a:ea typeface="Taub Sans Text" pitchFamily="2" charset="77"/>
              </a:defRPr>
            </a:lvl5pPr>
          </a:lstStyle>
          <a:p>
            <a:pPr marL="226800" marR="0" lvl="1" indent="-226800" algn="l" defTabSz="914354" rtl="0" eaLnBrk="1" fontAlgn="auto" latinLnBrk="0" hangingPunct="1">
              <a:lnSpc>
                <a:spcPct val="100000"/>
              </a:lnSpc>
              <a:spcBef>
                <a:spcPts val="0"/>
              </a:spcBef>
              <a:spcAft>
                <a:spcPts val="800"/>
              </a:spcAft>
              <a:buClr>
                <a:schemeClr val="bg1"/>
              </a:buClr>
              <a:buSzPct val="90000"/>
              <a:buFont typeface="Wingdings" pitchFamily="2" charset="2"/>
              <a:buChar char="§"/>
              <a:tabLst/>
              <a:defRPr/>
            </a:pP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usimod</a:t>
            </a:r>
            <a:r>
              <a:rPr lang="en-US" dirty="0"/>
              <a:t>.</a:t>
            </a:r>
          </a:p>
          <a:p>
            <a:pPr marL="226800" marR="0" lvl="1" indent="-226800" algn="l" defTabSz="914354" rtl="0" eaLnBrk="1" fontAlgn="auto" latinLnBrk="0" hangingPunct="1">
              <a:lnSpc>
                <a:spcPct val="100000"/>
              </a:lnSpc>
              <a:spcBef>
                <a:spcPts val="0"/>
              </a:spcBef>
              <a:spcAft>
                <a:spcPts val="800"/>
              </a:spcAft>
              <a:buClr>
                <a:schemeClr val="bg1"/>
              </a:buClr>
              <a:buSzPct val="90000"/>
              <a:buFont typeface="Wingdings" pitchFamily="2" charset="2"/>
              <a:buChar char="§"/>
              <a:tabLst/>
              <a:defRPr/>
            </a:pP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usimod</a:t>
            </a:r>
            <a:r>
              <a:rPr lang="en-US" dirty="0"/>
              <a:t>.</a:t>
            </a:r>
          </a:p>
          <a:p>
            <a:pPr marL="226800" marR="0" lvl="1" indent="-226800" algn="l" defTabSz="914354" rtl="0" eaLnBrk="1" fontAlgn="auto" latinLnBrk="0" hangingPunct="1">
              <a:lnSpc>
                <a:spcPct val="100000"/>
              </a:lnSpc>
              <a:spcBef>
                <a:spcPts val="0"/>
              </a:spcBef>
              <a:spcAft>
                <a:spcPts val="800"/>
              </a:spcAft>
              <a:buClr>
                <a:schemeClr val="bg1"/>
              </a:buClr>
              <a:buSzPct val="90000"/>
              <a:buFont typeface="Wingdings" pitchFamily="2" charset="2"/>
              <a:buChar char="§"/>
              <a:tabLst/>
              <a:defRPr/>
            </a:pP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usimod</a:t>
            </a:r>
            <a:r>
              <a:rPr lang="en-US" dirty="0"/>
              <a:t>.</a:t>
            </a:r>
          </a:p>
          <a:p>
            <a:pPr marL="226800" marR="0" lvl="1" indent="-226800" algn="l" defTabSz="914354" rtl="0" eaLnBrk="1" fontAlgn="auto" latinLnBrk="0" hangingPunct="1">
              <a:lnSpc>
                <a:spcPct val="100000"/>
              </a:lnSpc>
              <a:spcBef>
                <a:spcPts val="0"/>
              </a:spcBef>
              <a:spcAft>
                <a:spcPts val="800"/>
              </a:spcAft>
              <a:buClr>
                <a:schemeClr val="bg1"/>
              </a:buClr>
              <a:buSzPct val="90000"/>
              <a:buFont typeface="Wingdings" pitchFamily="2" charset="2"/>
              <a:buChar char="§"/>
              <a:tabLst/>
              <a:defRPr/>
            </a:pPr>
            <a:endParaRPr lang="en-US" dirty="0"/>
          </a:p>
        </p:txBody>
      </p:sp>
      <p:sp>
        <p:nvSpPr>
          <p:cNvPr id="14" name="H2">
            <a:extLst>
              <a:ext uri="{FF2B5EF4-FFF2-40B4-BE49-F238E27FC236}">
                <a16:creationId xmlns:a16="http://schemas.microsoft.com/office/drawing/2014/main" id="{7026AA43-817C-6B4A-0D88-5B9560CDED77}"/>
              </a:ext>
            </a:extLst>
          </p:cNvPr>
          <p:cNvSpPr>
            <a:spLocks noGrp="1"/>
          </p:cNvSpPr>
          <p:nvPr>
            <p:ph type="body" sz="quarter" idx="17" hasCustomPrompt="1"/>
          </p:nvPr>
        </p:nvSpPr>
        <p:spPr>
          <a:xfrm>
            <a:off x="8680669" y="1811732"/>
            <a:ext cx="2781727" cy="945019"/>
          </a:xfrm>
        </p:spPr>
        <p:txBody>
          <a:bodyPr/>
          <a:lstStyle>
            <a:lvl1pPr>
              <a:defRPr sz="2800" b="1" i="0" cap="all" baseline="0">
                <a:solidFill>
                  <a:schemeClr val="bg1"/>
                </a:solidFill>
                <a:latin typeface="+mn-lt"/>
                <a:ea typeface="Taub Sans Office" pitchFamily="2" charset="77"/>
              </a:defRPr>
            </a:lvl1pPr>
          </a:lstStyle>
          <a:p>
            <a:pPr lvl="0"/>
            <a:r>
              <a:rPr lang="en-US" dirty="0"/>
              <a:t>Insert your TITLE HERE</a:t>
            </a:r>
          </a:p>
        </p:txBody>
      </p:sp>
      <p:sp>
        <p:nvSpPr>
          <p:cNvPr id="15" name="Text Placeholder">
            <a:extLst>
              <a:ext uri="{FF2B5EF4-FFF2-40B4-BE49-F238E27FC236}">
                <a16:creationId xmlns:a16="http://schemas.microsoft.com/office/drawing/2014/main" id="{44FF1056-D869-A846-5E50-56B7C92A8221}"/>
              </a:ext>
            </a:extLst>
          </p:cNvPr>
          <p:cNvSpPr>
            <a:spLocks noGrp="1"/>
          </p:cNvSpPr>
          <p:nvPr>
            <p:ph type="body" sz="quarter" idx="18" hasCustomPrompt="1"/>
          </p:nvPr>
        </p:nvSpPr>
        <p:spPr>
          <a:xfrm>
            <a:off x="8680669" y="2992289"/>
            <a:ext cx="2781727" cy="2217922"/>
          </a:xfrm>
        </p:spPr>
        <p:txBody>
          <a:bodyPr/>
          <a:lstStyle>
            <a:lvl1pPr>
              <a:defRPr sz="1400">
                <a:solidFill>
                  <a:schemeClr val="bg1"/>
                </a:solidFill>
                <a:latin typeface="Taub Sans Text" pitchFamily="2" charset="77"/>
                <a:ea typeface="Taub Sans Text" pitchFamily="2" charset="77"/>
              </a:defRPr>
            </a:lvl1pPr>
            <a:lvl2pPr marL="0" indent="0">
              <a:buClr>
                <a:schemeClr val="bg1"/>
              </a:buClr>
              <a:buNone/>
              <a:defRPr sz="1500" b="0" i="0">
                <a:solidFill>
                  <a:schemeClr val="bg1"/>
                </a:solidFill>
                <a:latin typeface="+mn-lt"/>
                <a:ea typeface="Taub Sans Office" pitchFamily="2" charset="77"/>
              </a:defRPr>
            </a:lvl2pPr>
            <a:lvl3pPr>
              <a:defRPr sz="1400">
                <a:solidFill>
                  <a:schemeClr val="bg1"/>
                </a:solidFill>
                <a:latin typeface="Taub Sans Text" pitchFamily="2" charset="77"/>
                <a:ea typeface="Taub Sans Text" pitchFamily="2" charset="77"/>
              </a:defRPr>
            </a:lvl3pPr>
            <a:lvl4pPr>
              <a:defRPr sz="1400">
                <a:solidFill>
                  <a:schemeClr val="bg1"/>
                </a:solidFill>
                <a:latin typeface="Taub Sans Text" pitchFamily="2" charset="77"/>
                <a:ea typeface="Taub Sans Text" pitchFamily="2" charset="77"/>
              </a:defRPr>
            </a:lvl4pPr>
            <a:lvl5pPr>
              <a:defRPr sz="1600">
                <a:solidFill>
                  <a:schemeClr val="bg1"/>
                </a:solidFill>
                <a:latin typeface="Taub Sans Text" pitchFamily="2" charset="77"/>
                <a:ea typeface="Taub Sans Text" pitchFamily="2" charset="77"/>
              </a:defRPr>
            </a:lvl5pPr>
          </a:lstStyle>
          <a:p>
            <a:pPr marL="226800" marR="0" lvl="1" indent="-226800" algn="l" defTabSz="914354" rtl="0" eaLnBrk="1" fontAlgn="auto" latinLnBrk="0" hangingPunct="1">
              <a:lnSpc>
                <a:spcPct val="100000"/>
              </a:lnSpc>
              <a:spcBef>
                <a:spcPts val="0"/>
              </a:spcBef>
              <a:spcAft>
                <a:spcPts val="800"/>
              </a:spcAft>
              <a:buClr>
                <a:schemeClr val="bg1"/>
              </a:buClr>
              <a:buSzPct val="90000"/>
              <a:buFont typeface="Wingdings" pitchFamily="2" charset="2"/>
              <a:buChar char="§"/>
              <a:tabLst/>
              <a:defRPr/>
            </a:pP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usimod</a:t>
            </a:r>
            <a:r>
              <a:rPr lang="en-US" dirty="0"/>
              <a:t>.</a:t>
            </a:r>
          </a:p>
          <a:p>
            <a:pPr marL="226800" marR="0" lvl="1" indent="-226800" algn="l" defTabSz="914354" rtl="0" eaLnBrk="1" fontAlgn="auto" latinLnBrk="0" hangingPunct="1">
              <a:lnSpc>
                <a:spcPct val="100000"/>
              </a:lnSpc>
              <a:spcBef>
                <a:spcPts val="0"/>
              </a:spcBef>
              <a:spcAft>
                <a:spcPts val="800"/>
              </a:spcAft>
              <a:buClr>
                <a:schemeClr val="bg1"/>
              </a:buClr>
              <a:buSzPct val="90000"/>
              <a:buFont typeface="Wingdings" pitchFamily="2" charset="2"/>
              <a:buChar char="§"/>
              <a:tabLst/>
              <a:defRPr/>
            </a:pP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usimod</a:t>
            </a:r>
            <a:r>
              <a:rPr lang="en-US" dirty="0"/>
              <a:t>.</a:t>
            </a:r>
          </a:p>
          <a:p>
            <a:pPr marL="226800" marR="0" lvl="1" indent="-226800" algn="l" defTabSz="914354" rtl="0" eaLnBrk="1" fontAlgn="auto" latinLnBrk="0" hangingPunct="1">
              <a:lnSpc>
                <a:spcPct val="100000"/>
              </a:lnSpc>
              <a:spcBef>
                <a:spcPts val="0"/>
              </a:spcBef>
              <a:spcAft>
                <a:spcPts val="800"/>
              </a:spcAft>
              <a:buClr>
                <a:schemeClr val="bg1"/>
              </a:buClr>
              <a:buSzPct val="90000"/>
              <a:buFont typeface="Wingdings" pitchFamily="2" charset="2"/>
              <a:buChar char="§"/>
              <a:tabLst/>
              <a:defRPr/>
            </a:pP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usimod</a:t>
            </a:r>
            <a:r>
              <a:rPr lang="en-US" dirty="0"/>
              <a:t>.</a:t>
            </a:r>
          </a:p>
          <a:p>
            <a:pPr marL="226800" marR="0" lvl="1" indent="-226800" algn="l" defTabSz="914354" rtl="0" eaLnBrk="1" fontAlgn="auto" latinLnBrk="0" hangingPunct="1">
              <a:lnSpc>
                <a:spcPct val="100000"/>
              </a:lnSpc>
              <a:spcBef>
                <a:spcPts val="0"/>
              </a:spcBef>
              <a:spcAft>
                <a:spcPts val="800"/>
              </a:spcAft>
              <a:buClr>
                <a:schemeClr val="bg1"/>
              </a:buClr>
              <a:buSzPct val="90000"/>
              <a:buFont typeface="Wingdings" pitchFamily="2" charset="2"/>
              <a:buChar char="§"/>
              <a:tabLst/>
              <a:defRPr/>
            </a:pPr>
            <a:endParaRPr lang="en-US" dirty="0"/>
          </a:p>
        </p:txBody>
      </p:sp>
      <p:sp>
        <p:nvSpPr>
          <p:cNvPr id="22" name="Text Placeholder">
            <a:extLst>
              <a:ext uri="{FF2B5EF4-FFF2-40B4-BE49-F238E27FC236}">
                <a16:creationId xmlns:a16="http://schemas.microsoft.com/office/drawing/2014/main" id="{FB59414E-B7A8-3780-9288-D310BDC60DDC}"/>
              </a:ext>
            </a:extLst>
          </p:cNvPr>
          <p:cNvSpPr>
            <a:spLocks noGrp="1"/>
          </p:cNvSpPr>
          <p:nvPr>
            <p:ph type="body" sz="quarter" idx="19" hasCustomPrompt="1"/>
          </p:nvPr>
        </p:nvSpPr>
        <p:spPr>
          <a:xfrm>
            <a:off x="728841" y="2992289"/>
            <a:ext cx="2781727" cy="2217922"/>
          </a:xfrm>
        </p:spPr>
        <p:txBody>
          <a:bodyPr/>
          <a:lstStyle>
            <a:lvl1pPr>
              <a:defRPr sz="1400">
                <a:solidFill>
                  <a:schemeClr val="bg1"/>
                </a:solidFill>
                <a:latin typeface="Taub Sans Text" pitchFamily="2" charset="77"/>
                <a:ea typeface="Taub Sans Text" pitchFamily="2" charset="77"/>
              </a:defRPr>
            </a:lvl1pPr>
            <a:lvl2pPr marL="0" indent="0">
              <a:buClr>
                <a:schemeClr val="bg1"/>
              </a:buClr>
              <a:buNone/>
              <a:defRPr sz="1500" b="0" i="0">
                <a:solidFill>
                  <a:schemeClr val="bg1"/>
                </a:solidFill>
                <a:latin typeface="+mn-lt"/>
                <a:ea typeface="Taub Sans Office" pitchFamily="2" charset="77"/>
              </a:defRPr>
            </a:lvl2pPr>
            <a:lvl3pPr>
              <a:defRPr sz="1400">
                <a:solidFill>
                  <a:schemeClr val="bg1"/>
                </a:solidFill>
                <a:latin typeface="Taub Sans Text" pitchFamily="2" charset="77"/>
                <a:ea typeface="Taub Sans Text" pitchFamily="2" charset="77"/>
              </a:defRPr>
            </a:lvl3pPr>
            <a:lvl4pPr>
              <a:defRPr sz="1400">
                <a:solidFill>
                  <a:schemeClr val="bg1"/>
                </a:solidFill>
                <a:latin typeface="Taub Sans Text" pitchFamily="2" charset="77"/>
                <a:ea typeface="Taub Sans Text" pitchFamily="2" charset="77"/>
              </a:defRPr>
            </a:lvl4pPr>
            <a:lvl5pPr>
              <a:defRPr sz="1600">
                <a:solidFill>
                  <a:schemeClr val="bg1"/>
                </a:solidFill>
                <a:latin typeface="Taub Sans Text" pitchFamily="2" charset="77"/>
                <a:ea typeface="Taub Sans Text" pitchFamily="2" charset="77"/>
              </a:defRPr>
            </a:lvl5pPr>
          </a:lstStyle>
          <a:p>
            <a:pPr marL="226800" marR="0" lvl="1" indent="-226800" algn="l" defTabSz="914354" rtl="0" eaLnBrk="1" fontAlgn="auto" latinLnBrk="0" hangingPunct="1">
              <a:lnSpc>
                <a:spcPct val="100000"/>
              </a:lnSpc>
              <a:spcBef>
                <a:spcPts val="0"/>
              </a:spcBef>
              <a:spcAft>
                <a:spcPts val="800"/>
              </a:spcAft>
              <a:buClr>
                <a:schemeClr val="bg1"/>
              </a:buClr>
              <a:buSzPct val="90000"/>
              <a:buFont typeface="Wingdings" pitchFamily="2" charset="2"/>
              <a:buChar char="§"/>
              <a:tabLst/>
              <a:defRPr/>
            </a:pP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usimod</a:t>
            </a:r>
            <a:r>
              <a:rPr lang="en-US" dirty="0"/>
              <a:t>.</a:t>
            </a:r>
          </a:p>
          <a:p>
            <a:pPr marL="226800" marR="0" lvl="1" indent="-226800" algn="l" defTabSz="914354" rtl="0" eaLnBrk="1" fontAlgn="auto" latinLnBrk="0" hangingPunct="1">
              <a:lnSpc>
                <a:spcPct val="100000"/>
              </a:lnSpc>
              <a:spcBef>
                <a:spcPts val="0"/>
              </a:spcBef>
              <a:spcAft>
                <a:spcPts val="800"/>
              </a:spcAft>
              <a:buClr>
                <a:schemeClr val="bg1"/>
              </a:buClr>
              <a:buSzPct val="90000"/>
              <a:buFont typeface="Wingdings" pitchFamily="2" charset="2"/>
              <a:buChar char="§"/>
              <a:tabLst/>
              <a:defRPr/>
            </a:pP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usimod</a:t>
            </a:r>
            <a:r>
              <a:rPr lang="en-US" dirty="0"/>
              <a:t>.</a:t>
            </a:r>
          </a:p>
          <a:p>
            <a:pPr marL="226800" marR="0" lvl="1" indent="-226800" algn="l" defTabSz="914354" rtl="0" eaLnBrk="1" fontAlgn="auto" latinLnBrk="0" hangingPunct="1">
              <a:lnSpc>
                <a:spcPct val="100000"/>
              </a:lnSpc>
              <a:spcBef>
                <a:spcPts val="0"/>
              </a:spcBef>
              <a:spcAft>
                <a:spcPts val="800"/>
              </a:spcAft>
              <a:buClr>
                <a:schemeClr val="bg1"/>
              </a:buClr>
              <a:buSzPct val="90000"/>
              <a:buFont typeface="Wingdings" pitchFamily="2" charset="2"/>
              <a:buChar char="§"/>
              <a:tabLst/>
              <a:defRPr/>
            </a:pP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usimod</a:t>
            </a:r>
            <a:r>
              <a:rPr lang="en-US" dirty="0"/>
              <a:t>.</a:t>
            </a:r>
          </a:p>
          <a:p>
            <a:pPr marL="226800" marR="0" lvl="1" indent="-226800" algn="l" defTabSz="914354" rtl="0" eaLnBrk="1" fontAlgn="auto" latinLnBrk="0" hangingPunct="1">
              <a:lnSpc>
                <a:spcPct val="100000"/>
              </a:lnSpc>
              <a:spcBef>
                <a:spcPts val="0"/>
              </a:spcBef>
              <a:spcAft>
                <a:spcPts val="800"/>
              </a:spcAft>
              <a:buClr>
                <a:schemeClr val="bg1"/>
              </a:buClr>
              <a:buSzPct val="90000"/>
              <a:buFont typeface="Wingdings" pitchFamily="2" charset="2"/>
              <a:buChar char="§"/>
              <a:tabLst/>
              <a:defRPr/>
            </a:pPr>
            <a:endParaRPr lang="en-US" dirty="0"/>
          </a:p>
        </p:txBody>
      </p:sp>
    </p:spTree>
    <p:extLst>
      <p:ext uri="{BB962C8B-B14F-4D97-AF65-F5344CB8AC3E}">
        <p14:creationId xmlns:p14="http://schemas.microsoft.com/office/powerpoint/2010/main" val="10319862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Stats">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0DB1F81-AFA7-9899-DB2C-3D6E5DCAF795}"/>
              </a:ext>
              <a:ext uri="{C183D7F6-B498-43B3-948B-1728B52AA6E4}">
                <adec:decorative xmlns:adec="http://schemas.microsoft.com/office/drawing/2017/decorative" val="1"/>
              </a:ext>
            </a:extLst>
          </p:cNvPr>
          <p:cNvSpPr/>
          <p:nvPr userDrawn="1"/>
        </p:nvSpPr>
        <p:spPr>
          <a:xfrm>
            <a:off x="8116886" y="0"/>
            <a:ext cx="4076700" cy="3187428"/>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mn-lt"/>
              <a:ea typeface="Taub Sans Office" pitchFamily="2" charset="77"/>
            </a:endParaRPr>
          </a:p>
        </p:txBody>
      </p:sp>
      <p:sp>
        <p:nvSpPr>
          <p:cNvPr id="29" name="Rectángulo 28">
            <a:extLst>
              <a:ext uri="{FF2B5EF4-FFF2-40B4-BE49-F238E27FC236}">
                <a16:creationId xmlns:a16="http://schemas.microsoft.com/office/drawing/2014/main" id="{70421ED7-A589-E90B-35FB-93CB5A691A90}"/>
              </a:ext>
              <a:ext uri="{C183D7F6-B498-43B3-948B-1728B52AA6E4}">
                <adec:decorative xmlns:adec="http://schemas.microsoft.com/office/drawing/2017/decorative" val="1"/>
              </a:ext>
            </a:extLst>
          </p:cNvPr>
          <p:cNvSpPr/>
          <p:nvPr userDrawn="1"/>
        </p:nvSpPr>
        <p:spPr>
          <a:xfrm>
            <a:off x="0" y="-1"/>
            <a:ext cx="4076700" cy="6371303"/>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mn-lt"/>
              <a:ea typeface="Taub Sans Office" pitchFamily="2" charset="77"/>
            </a:endParaRPr>
          </a:p>
        </p:txBody>
      </p:sp>
      <p:sp>
        <p:nvSpPr>
          <p:cNvPr id="30" name="Rectángulo 29">
            <a:extLst>
              <a:ext uri="{FF2B5EF4-FFF2-40B4-BE49-F238E27FC236}">
                <a16:creationId xmlns:a16="http://schemas.microsoft.com/office/drawing/2014/main" id="{B22DD362-0D81-98A2-1CF1-4411745851EF}"/>
              </a:ext>
              <a:ext uri="{C183D7F6-B498-43B3-948B-1728B52AA6E4}">
                <adec:decorative xmlns:adec="http://schemas.microsoft.com/office/drawing/2017/decorative" val="1"/>
              </a:ext>
            </a:extLst>
          </p:cNvPr>
          <p:cNvSpPr/>
          <p:nvPr userDrawn="1"/>
        </p:nvSpPr>
        <p:spPr>
          <a:xfrm>
            <a:off x="4076700" y="-2668"/>
            <a:ext cx="4040184" cy="318565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mn-lt"/>
              <a:ea typeface="Taub Sans Office" pitchFamily="2" charset="77"/>
            </a:endParaRPr>
          </a:p>
        </p:txBody>
      </p:sp>
      <p:sp>
        <p:nvSpPr>
          <p:cNvPr id="32" name="Rectángulo 31">
            <a:extLst>
              <a:ext uri="{FF2B5EF4-FFF2-40B4-BE49-F238E27FC236}">
                <a16:creationId xmlns:a16="http://schemas.microsoft.com/office/drawing/2014/main" id="{4FF1FB66-19B1-0D06-76FA-E577100F6CE3}"/>
              </a:ext>
              <a:ext uri="{C183D7F6-B498-43B3-948B-1728B52AA6E4}">
                <adec:decorative xmlns:adec="http://schemas.microsoft.com/office/drawing/2017/decorative" val="1"/>
              </a:ext>
            </a:extLst>
          </p:cNvPr>
          <p:cNvSpPr/>
          <p:nvPr userDrawn="1"/>
        </p:nvSpPr>
        <p:spPr>
          <a:xfrm>
            <a:off x="4076700" y="3185653"/>
            <a:ext cx="4040184" cy="3185652"/>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mn-lt"/>
              <a:ea typeface="Taub Sans Office" pitchFamily="2" charset="77"/>
            </a:endParaRPr>
          </a:p>
        </p:txBody>
      </p:sp>
      <p:sp>
        <p:nvSpPr>
          <p:cNvPr id="34" name="Stat">
            <a:extLst>
              <a:ext uri="{FF2B5EF4-FFF2-40B4-BE49-F238E27FC236}">
                <a16:creationId xmlns:a16="http://schemas.microsoft.com/office/drawing/2014/main" id="{0AEE66F2-AAFB-E7B4-74AD-6AEFE63105DE}"/>
              </a:ext>
            </a:extLst>
          </p:cNvPr>
          <p:cNvSpPr>
            <a:spLocks noGrp="1"/>
          </p:cNvSpPr>
          <p:nvPr>
            <p:ph type="body" sz="quarter" idx="25" hasCustomPrompt="1"/>
          </p:nvPr>
        </p:nvSpPr>
        <p:spPr>
          <a:xfrm>
            <a:off x="355599" y="2678100"/>
            <a:ext cx="3327401" cy="734175"/>
          </a:xfrm>
        </p:spPr>
        <p:txBody>
          <a:bodyPr anchor="b" anchorCtr="0">
            <a:spAutoFit/>
          </a:bodyPr>
          <a:lstStyle>
            <a:lvl1pPr>
              <a:lnSpc>
                <a:spcPts val="4700"/>
              </a:lnSpc>
              <a:spcAft>
                <a:spcPts val="0"/>
              </a:spcAft>
              <a:defRPr sz="11000" b="1" i="0">
                <a:solidFill>
                  <a:schemeClr val="bg1"/>
                </a:solidFill>
                <a:latin typeface="+mn-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XX</a:t>
            </a:r>
          </a:p>
        </p:txBody>
      </p:sp>
      <p:sp>
        <p:nvSpPr>
          <p:cNvPr id="33" name="Description">
            <a:extLst>
              <a:ext uri="{FF2B5EF4-FFF2-40B4-BE49-F238E27FC236}">
                <a16:creationId xmlns:a16="http://schemas.microsoft.com/office/drawing/2014/main" id="{3EAB9C9B-A217-255A-C183-0547536ACCE7}"/>
              </a:ext>
            </a:extLst>
          </p:cNvPr>
          <p:cNvSpPr>
            <a:spLocks noGrp="1"/>
          </p:cNvSpPr>
          <p:nvPr>
            <p:ph type="body" sz="quarter" idx="24" hasCustomPrompt="1"/>
          </p:nvPr>
        </p:nvSpPr>
        <p:spPr>
          <a:xfrm>
            <a:off x="355599" y="3539505"/>
            <a:ext cx="3327401" cy="738664"/>
          </a:xfrm>
        </p:spPr>
        <p:txBody>
          <a:bodyPr anchor="b">
            <a:spAutoFit/>
          </a:bodyPr>
          <a:lstStyle>
            <a:lvl1pPr>
              <a:lnSpc>
                <a:spcPct val="100000"/>
              </a:lnSpc>
              <a:spcAft>
                <a:spcPts val="0"/>
              </a:spcAft>
              <a:defRPr sz="1600" b="0" i="0">
                <a:solidFill>
                  <a:schemeClr val="bg1"/>
                </a:solidFill>
                <a:latin typeface="+mn-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36" name="Stat">
            <a:extLst>
              <a:ext uri="{FF2B5EF4-FFF2-40B4-BE49-F238E27FC236}">
                <a16:creationId xmlns:a16="http://schemas.microsoft.com/office/drawing/2014/main" id="{21091F16-717C-D6F7-9349-27D5B82A8157}"/>
              </a:ext>
            </a:extLst>
          </p:cNvPr>
          <p:cNvSpPr>
            <a:spLocks noGrp="1"/>
          </p:cNvSpPr>
          <p:nvPr>
            <p:ph type="body" sz="quarter" idx="27" hasCustomPrompt="1"/>
          </p:nvPr>
        </p:nvSpPr>
        <p:spPr>
          <a:xfrm>
            <a:off x="4470404" y="1295092"/>
            <a:ext cx="3327401" cy="734175"/>
          </a:xfrm>
        </p:spPr>
        <p:txBody>
          <a:bodyPr anchor="b" anchorCtr="0">
            <a:spAutoFit/>
          </a:bodyPr>
          <a:lstStyle>
            <a:lvl1pPr>
              <a:lnSpc>
                <a:spcPts val="4700"/>
              </a:lnSpc>
              <a:spcAft>
                <a:spcPts val="0"/>
              </a:spcAft>
              <a:defRPr sz="11000" b="1" i="0">
                <a:solidFill>
                  <a:schemeClr val="tx1"/>
                </a:solidFill>
                <a:latin typeface="+mn-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XX</a:t>
            </a:r>
          </a:p>
        </p:txBody>
      </p:sp>
      <p:sp>
        <p:nvSpPr>
          <p:cNvPr id="35" name="Description">
            <a:extLst>
              <a:ext uri="{FF2B5EF4-FFF2-40B4-BE49-F238E27FC236}">
                <a16:creationId xmlns:a16="http://schemas.microsoft.com/office/drawing/2014/main" id="{9CC73F33-7A85-76AA-C8BF-0E0285FDF2BB}"/>
              </a:ext>
            </a:extLst>
          </p:cNvPr>
          <p:cNvSpPr>
            <a:spLocks noGrp="1"/>
          </p:cNvSpPr>
          <p:nvPr>
            <p:ph type="body" sz="quarter" idx="26" hasCustomPrompt="1"/>
          </p:nvPr>
        </p:nvSpPr>
        <p:spPr>
          <a:xfrm>
            <a:off x="4470404" y="2156497"/>
            <a:ext cx="3327401" cy="738664"/>
          </a:xfrm>
        </p:spPr>
        <p:txBody>
          <a:bodyPr anchor="b">
            <a:spAutoFit/>
          </a:bodyPr>
          <a:lstStyle>
            <a:lvl1pPr>
              <a:lnSpc>
                <a:spcPct val="100000"/>
              </a:lnSpc>
              <a:spcAft>
                <a:spcPts val="0"/>
              </a:spcAft>
              <a:defRPr sz="1600" b="0" i="0">
                <a:solidFill>
                  <a:schemeClr val="tx1"/>
                </a:solidFill>
                <a:latin typeface="+mn-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38" name="Stat">
            <a:extLst>
              <a:ext uri="{FF2B5EF4-FFF2-40B4-BE49-F238E27FC236}">
                <a16:creationId xmlns:a16="http://schemas.microsoft.com/office/drawing/2014/main" id="{4154FE5A-B448-51DA-503C-C66E0D0E9C2F}"/>
              </a:ext>
            </a:extLst>
          </p:cNvPr>
          <p:cNvSpPr>
            <a:spLocks noGrp="1"/>
          </p:cNvSpPr>
          <p:nvPr>
            <p:ph type="body" sz="quarter" idx="29" hasCustomPrompt="1"/>
          </p:nvPr>
        </p:nvSpPr>
        <p:spPr>
          <a:xfrm>
            <a:off x="4470404" y="4455094"/>
            <a:ext cx="3327401" cy="759823"/>
          </a:xfrm>
        </p:spPr>
        <p:txBody>
          <a:bodyPr anchor="b" anchorCtr="0">
            <a:spAutoFit/>
          </a:bodyPr>
          <a:lstStyle>
            <a:lvl1pPr>
              <a:lnSpc>
                <a:spcPts val="4700"/>
              </a:lnSpc>
              <a:spcAft>
                <a:spcPts val="0"/>
              </a:spcAft>
              <a:defRPr sz="11000" b="1" i="0">
                <a:solidFill>
                  <a:schemeClr val="tx2"/>
                </a:solidFill>
                <a:latin typeface="+mn-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XX</a:t>
            </a:r>
          </a:p>
        </p:txBody>
      </p:sp>
      <p:sp>
        <p:nvSpPr>
          <p:cNvPr id="37" name="Description">
            <a:extLst>
              <a:ext uri="{FF2B5EF4-FFF2-40B4-BE49-F238E27FC236}">
                <a16:creationId xmlns:a16="http://schemas.microsoft.com/office/drawing/2014/main" id="{420EEB6C-61B9-E10A-BB8C-A32A1FCA6AA7}"/>
              </a:ext>
            </a:extLst>
          </p:cNvPr>
          <p:cNvSpPr>
            <a:spLocks noGrp="1"/>
          </p:cNvSpPr>
          <p:nvPr>
            <p:ph type="body" sz="quarter" idx="28" hasCustomPrompt="1"/>
          </p:nvPr>
        </p:nvSpPr>
        <p:spPr>
          <a:xfrm>
            <a:off x="4470404" y="5342147"/>
            <a:ext cx="3327401" cy="738664"/>
          </a:xfrm>
        </p:spPr>
        <p:txBody>
          <a:bodyPr anchor="b">
            <a:spAutoFit/>
          </a:bodyPr>
          <a:lstStyle>
            <a:lvl1pPr>
              <a:lnSpc>
                <a:spcPct val="100000"/>
              </a:lnSpc>
              <a:spcAft>
                <a:spcPts val="0"/>
              </a:spcAft>
              <a:defRPr sz="1600" b="0" i="0">
                <a:solidFill>
                  <a:schemeClr val="tx1"/>
                </a:solidFill>
                <a:latin typeface="+mn-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31" name="Rectángulo 30">
            <a:extLst>
              <a:ext uri="{FF2B5EF4-FFF2-40B4-BE49-F238E27FC236}">
                <a16:creationId xmlns:a16="http://schemas.microsoft.com/office/drawing/2014/main" id="{7C8D855E-B850-10B9-34FE-D8C255852FB3}"/>
              </a:ext>
              <a:ext uri="{C183D7F6-B498-43B3-948B-1728B52AA6E4}">
                <adec:decorative xmlns:adec="http://schemas.microsoft.com/office/drawing/2017/decorative" val="1"/>
              </a:ext>
            </a:extLst>
          </p:cNvPr>
          <p:cNvSpPr/>
          <p:nvPr userDrawn="1"/>
        </p:nvSpPr>
        <p:spPr>
          <a:xfrm>
            <a:off x="8116886" y="3183872"/>
            <a:ext cx="4076700" cy="318742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mn-lt"/>
              <a:ea typeface="Taub Sans Office" pitchFamily="2" charset="77"/>
            </a:endParaRPr>
          </a:p>
        </p:txBody>
      </p:sp>
      <p:pic>
        <p:nvPicPr>
          <p:cNvPr id="43" name="Illustration">
            <a:extLst>
              <a:ext uri="{FF2B5EF4-FFF2-40B4-BE49-F238E27FC236}">
                <a16:creationId xmlns:a16="http://schemas.microsoft.com/office/drawing/2014/main" id="{1EE36320-4EEB-0CB9-8AB2-39FC09FB49F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8834810" y="273289"/>
            <a:ext cx="2640851" cy="2640851"/>
          </a:xfrm>
          <a:prstGeom prst="rect">
            <a:avLst/>
          </a:prstGeom>
        </p:spPr>
      </p:pic>
      <p:sp>
        <p:nvSpPr>
          <p:cNvPr id="40" name="Stat">
            <a:extLst>
              <a:ext uri="{FF2B5EF4-FFF2-40B4-BE49-F238E27FC236}">
                <a16:creationId xmlns:a16="http://schemas.microsoft.com/office/drawing/2014/main" id="{5D50FD80-B8C0-77AF-5A14-78A5B772EF18}"/>
              </a:ext>
            </a:extLst>
          </p:cNvPr>
          <p:cNvSpPr>
            <a:spLocks noGrp="1"/>
          </p:cNvSpPr>
          <p:nvPr>
            <p:ph type="body" sz="quarter" idx="31" hasCustomPrompt="1"/>
          </p:nvPr>
        </p:nvSpPr>
        <p:spPr>
          <a:xfrm>
            <a:off x="8510590" y="4455094"/>
            <a:ext cx="3327401" cy="759823"/>
          </a:xfrm>
        </p:spPr>
        <p:txBody>
          <a:bodyPr anchor="b" anchorCtr="0">
            <a:spAutoFit/>
          </a:bodyPr>
          <a:lstStyle>
            <a:lvl1pPr>
              <a:lnSpc>
                <a:spcPts val="4700"/>
              </a:lnSpc>
              <a:spcAft>
                <a:spcPts val="0"/>
              </a:spcAft>
              <a:defRPr sz="11000" b="1" i="0">
                <a:solidFill>
                  <a:schemeClr val="tx1"/>
                </a:solidFill>
                <a:latin typeface="+mn-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XX</a:t>
            </a:r>
          </a:p>
        </p:txBody>
      </p:sp>
      <p:sp>
        <p:nvSpPr>
          <p:cNvPr id="39" name="Description">
            <a:extLst>
              <a:ext uri="{FF2B5EF4-FFF2-40B4-BE49-F238E27FC236}">
                <a16:creationId xmlns:a16="http://schemas.microsoft.com/office/drawing/2014/main" id="{1B983C11-C11D-836A-6CEF-660E42214A8F}"/>
              </a:ext>
            </a:extLst>
          </p:cNvPr>
          <p:cNvSpPr>
            <a:spLocks noGrp="1"/>
          </p:cNvSpPr>
          <p:nvPr>
            <p:ph type="body" sz="quarter" idx="30" hasCustomPrompt="1"/>
          </p:nvPr>
        </p:nvSpPr>
        <p:spPr>
          <a:xfrm>
            <a:off x="8510590" y="5342147"/>
            <a:ext cx="3327401" cy="738664"/>
          </a:xfrm>
        </p:spPr>
        <p:txBody>
          <a:bodyPr anchor="b">
            <a:spAutoFit/>
          </a:bodyPr>
          <a:lstStyle>
            <a:lvl1pPr>
              <a:lnSpc>
                <a:spcPct val="100000"/>
              </a:lnSpc>
              <a:spcAft>
                <a:spcPts val="0"/>
              </a:spcAft>
              <a:defRPr sz="1600" b="0" i="0">
                <a:solidFill>
                  <a:srgbClr val="010035"/>
                </a:solidFill>
                <a:latin typeface="+mn-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Tree>
    <p:extLst>
      <p:ext uri="{BB962C8B-B14F-4D97-AF65-F5344CB8AC3E}">
        <p14:creationId xmlns:p14="http://schemas.microsoft.com/office/powerpoint/2010/main" val="10347104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ubtitle | Four Stats">
    <p:bg>
      <p:bgPr>
        <a:solidFill>
          <a:srgbClr val="F2F3F3"/>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D9E7C971-C7A0-9E55-EB1D-6300855A1970}"/>
              </a:ext>
            </a:extLst>
          </p:cNvPr>
          <p:cNvSpPr/>
          <p:nvPr userDrawn="1"/>
        </p:nvSpPr>
        <p:spPr>
          <a:xfrm flipV="1">
            <a:off x="1" y="0"/>
            <a:ext cx="12193588" cy="137769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050" b="0" i="0" dirty="0">
              <a:solidFill>
                <a:schemeClr val="tx1"/>
              </a:solidFill>
              <a:latin typeface="Taub Sans Office" pitchFamily="2" charset="77"/>
              <a:ea typeface="Taub Sans Office" pitchFamily="2" charset="0"/>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0058400" cy="553998"/>
          </a:xfrm>
        </p:spPr>
        <p:txBody>
          <a:bodyPr/>
          <a:lstStyle>
            <a:lvl1pPr>
              <a:defRPr b="1" i="0">
                <a:solidFill>
                  <a:schemeClr val="tx1"/>
                </a:solidFill>
                <a:latin typeface="+mj-lt"/>
                <a:ea typeface="Taub Sans Office"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0058400" cy="328295"/>
          </a:xfrm>
          <a:prstGeom prst="rect">
            <a:avLst/>
          </a:prstGeom>
        </p:spPr>
        <p:txBody>
          <a:bodyPr/>
          <a:lstStyle>
            <a:lvl1pPr>
              <a:defRPr sz="2000" b="0" i="0">
                <a:solidFill>
                  <a:schemeClr val="tx2"/>
                </a:solidFill>
                <a:latin typeface="+mj-lt"/>
                <a:ea typeface="Taub Sans Office" pitchFamily="2" charset="77"/>
              </a:defRPr>
            </a:lvl1pPr>
            <a:lvl4pPr>
              <a:defRPr/>
            </a:lvl4pPr>
          </a:lstStyle>
          <a:p>
            <a:pPr lvl="0"/>
            <a:r>
              <a:rPr lang="en-US" dirty="0"/>
              <a:t>Subtitle in sentence case, 20-pt</a:t>
            </a:r>
          </a:p>
        </p:txBody>
      </p:sp>
      <p:sp>
        <p:nvSpPr>
          <p:cNvPr id="4" name="Text">
            <a:extLst>
              <a:ext uri="{FF2B5EF4-FFF2-40B4-BE49-F238E27FC236}">
                <a16:creationId xmlns:a16="http://schemas.microsoft.com/office/drawing/2014/main" id="{50A40591-1874-F1C2-6427-AAC43D9F9ABF}"/>
              </a:ext>
            </a:extLst>
          </p:cNvPr>
          <p:cNvSpPr>
            <a:spLocks noGrp="1"/>
          </p:cNvSpPr>
          <p:nvPr>
            <p:ph type="body" sz="quarter" idx="24" hasCustomPrompt="1"/>
          </p:nvPr>
        </p:nvSpPr>
        <p:spPr>
          <a:xfrm>
            <a:off x="673098" y="4615115"/>
            <a:ext cx="2197101" cy="861774"/>
          </a:xfrm>
        </p:spPr>
        <p:txBody>
          <a:bodyPr anchor="b">
            <a:spAutoFit/>
          </a:bodyPr>
          <a:lstStyle>
            <a:lvl1pPr algn="ctr">
              <a:lnSpc>
                <a:spcPct val="100000"/>
              </a:lnSpc>
              <a:spcAft>
                <a:spcPts val="0"/>
              </a:spcAft>
              <a:defRPr sz="1400" b="0" i="0">
                <a:solidFill>
                  <a:schemeClr val="tx1"/>
                </a:solidFill>
                <a:latin typeface="+mn-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9" name="Text">
            <a:extLst>
              <a:ext uri="{FF2B5EF4-FFF2-40B4-BE49-F238E27FC236}">
                <a16:creationId xmlns:a16="http://schemas.microsoft.com/office/drawing/2014/main" id="{BA77562B-1A0F-4B2B-2EB6-27628475E6B7}"/>
              </a:ext>
            </a:extLst>
          </p:cNvPr>
          <p:cNvSpPr>
            <a:spLocks noGrp="1"/>
          </p:cNvSpPr>
          <p:nvPr>
            <p:ph type="body" sz="quarter" idx="26" hasCustomPrompt="1"/>
          </p:nvPr>
        </p:nvSpPr>
        <p:spPr>
          <a:xfrm>
            <a:off x="3556688" y="4615115"/>
            <a:ext cx="2197101" cy="861774"/>
          </a:xfrm>
        </p:spPr>
        <p:txBody>
          <a:bodyPr anchor="b">
            <a:spAutoFit/>
          </a:bodyPr>
          <a:lstStyle>
            <a:lvl1pPr algn="ctr">
              <a:lnSpc>
                <a:spcPct val="100000"/>
              </a:lnSpc>
              <a:spcAft>
                <a:spcPts val="0"/>
              </a:spcAft>
              <a:defRPr sz="1400" b="0" i="0">
                <a:solidFill>
                  <a:schemeClr val="tx1"/>
                </a:solidFill>
                <a:latin typeface="+mn-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13" name="Text">
            <a:extLst>
              <a:ext uri="{FF2B5EF4-FFF2-40B4-BE49-F238E27FC236}">
                <a16:creationId xmlns:a16="http://schemas.microsoft.com/office/drawing/2014/main" id="{9A3EA4AC-093F-2BCA-B9F6-6883B89FE417}"/>
              </a:ext>
            </a:extLst>
          </p:cNvPr>
          <p:cNvSpPr>
            <a:spLocks noGrp="1"/>
          </p:cNvSpPr>
          <p:nvPr>
            <p:ph type="body" sz="quarter" idx="28" hasCustomPrompt="1"/>
          </p:nvPr>
        </p:nvSpPr>
        <p:spPr>
          <a:xfrm>
            <a:off x="6440278" y="4615115"/>
            <a:ext cx="2197101" cy="861774"/>
          </a:xfrm>
        </p:spPr>
        <p:txBody>
          <a:bodyPr anchor="b">
            <a:spAutoFit/>
          </a:bodyPr>
          <a:lstStyle>
            <a:lvl1pPr algn="ctr">
              <a:lnSpc>
                <a:spcPct val="100000"/>
              </a:lnSpc>
              <a:spcAft>
                <a:spcPts val="0"/>
              </a:spcAft>
              <a:defRPr sz="1400" b="0" i="0">
                <a:solidFill>
                  <a:schemeClr val="tx1"/>
                </a:solidFill>
                <a:latin typeface="+mn-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16" name="Text">
            <a:extLst>
              <a:ext uri="{FF2B5EF4-FFF2-40B4-BE49-F238E27FC236}">
                <a16:creationId xmlns:a16="http://schemas.microsoft.com/office/drawing/2014/main" id="{7ADB9A93-4311-A270-5A20-7625C994656E}"/>
              </a:ext>
            </a:extLst>
          </p:cNvPr>
          <p:cNvSpPr>
            <a:spLocks noGrp="1"/>
          </p:cNvSpPr>
          <p:nvPr>
            <p:ph type="body" sz="quarter" idx="30" hasCustomPrompt="1"/>
          </p:nvPr>
        </p:nvSpPr>
        <p:spPr>
          <a:xfrm>
            <a:off x="9323867" y="4615115"/>
            <a:ext cx="2197101" cy="861774"/>
          </a:xfrm>
        </p:spPr>
        <p:txBody>
          <a:bodyPr anchor="b">
            <a:spAutoFit/>
          </a:bodyPr>
          <a:lstStyle>
            <a:lvl1pPr algn="ctr">
              <a:lnSpc>
                <a:spcPct val="100000"/>
              </a:lnSpc>
              <a:spcAft>
                <a:spcPts val="0"/>
              </a:spcAft>
              <a:defRPr sz="1400" b="0" i="0">
                <a:solidFill>
                  <a:schemeClr val="tx1"/>
                </a:solidFill>
                <a:latin typeface="+mn-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pic>
        <p:nvPicPr>
          <p:cNvPr id="6" name="Decorative">
            <a:extLst>
              <a:ext uri="{FF2B5EF4-FFF2-40B4-BE49-F238E27FC236}">
                <a16:creationId xmlns:a16="http://schemas.microsoft.com/office/drawing/2014/main" id="{E4AE1916-D4DC-D8C9-9C82-6A9CB905F97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76" t="3436" r="42459"/>
          <a:stretch/>
        </p:blipFill>
        <p:spPr>
          <a:xfrm>
            <a:off x="10703083" y="0"/>
            <a:ext cx="1490505" cy="1142229"/>
          </a:xfrm>
          <a:prstGeom prst="rect">
            <a:avLst/>
          </a:prstGeom>
        </p:spPr>
      </p:pic>
    </p:spTree>
    <p:extLst>
      <p:ext uri="{BB962C8B-B14F-4D97-AF65-F5344CB8AC3E}">
        <p14:creationId xmlns:p14="http://schemas.microsoft.com/office/powerpoint/2010/main" val="32572984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ubtitle | Graphic">
    <p:bg>
      <p:bgPr>
        <a:solidFill>
          <a:srgbClr val="F2F3F3"/>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D9E7C971-C7A0-9E55-EB1D-6300855A1970}"/>
              </a:ext>
            </a:extLst>
          </p:cNvPr>
          <p:cNvSpPr/>
          <p:nvPr userDrawn="1"/>
        </p:nvSpPr>
        <p:spPr>
          <a:xfrm flipV="1">
            <a:off x="1" y="0"/>
            <a:ext cx="12193588" cy="137769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050" b="0" i="0" dirty="0">
              <a:solidFill>
                <a:schemeClr val="tx1"/>
              </a:solidFill>
              <a:latin typeface="Taub Sans Office" pitchFamily="2" charset="77"/>
              <a:ea typeface="Taub Sans Office" pitchFamily="2" charset="0"/>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0058400" cy="553998"/>
          </a:xfrm>
        </p:spPr>
        <p:txBody>
          <a:bodyPr/>
          <a:lstStyle>
            <a:lvl1pPr>
              <a:defRPr b="1" i="0">
                <a:solidFill>
                  <a:schemeClr val="tx1"/>
                </a:solidFill>
                <a:latin typeface="+mj-lt"/>
                <a:ea typeface="Taub Sans Office"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0058400" cy="328295"/>
          </a:xfrm>
          <a:prstGeom prst="rect">
            <a:avLst/>
          </a:prstGeom>
        </p:spPr>
        <p:txBody>
          <a:bodyPr/>
          <a:lstStyle>
            <a:lvl1pPr>
              <a:defRPr sz="2000" b="0" i="0">
                <a:solidFill>
                  <a:schemeClr val="tx2"/>
                </a:solidFill>
                <a:latin typeface="+mj-lt"/>
                <a:ea typeface="Taub Sans Office" pitchFamily="2" charset="77"/>
              </a:defRPr>
            </a:lvl1pPr>
            <a:lvl4pPr>
              <a:defRPr/>
            </a:lvl4pPr>
          </a:lstStyle>
          <a:p>
            <a:pPr lvl="0"/>
            <a:r>
              <a:rPr lang="en-US" dirty="0"/>
              <a:t>Subtitle in sentence case, 20-pt</a:t>
            </a:r>
          </a:p>
        </p:txBody>
      </p:sp>
      <p:pic>
        <p:nvPicPr>
          <p:cNvPr id="6" name="Decorative">
            <a:extLst>
              <a:ext uri="{FF2B5EF4-FFF2-40B4-BE49-F238E27FC236}">
                <a16:creationId xmlns:a16="http://schemas.microsoft.com/office/drawing/2014/main" id="{E4AE1916-D4DC-D8C9-9C82-6A9CB905F97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76" t="3436" r="42459"/>
          <a:stretch/>
        </p:blipFill>
        <p:spPr>
          <a:xfrm>
            <a:off x="10703083" y="0"/>
            <a:ext cx="1490505" cy="1142229"/>
          </a:xfrm>
          <a:prstGeom prst="rect">
            <a:avLst/>
          </a:prstGeom>
        </p:spPr>
      </p:pic>
    </p:spTree>
    <p:extLst>
      <p:ext uri="{BB962C8B-B14F-4D97-AF65-F5344CB8AC3E}">
        <p14:creationId xmlns:p14="http://schemas.microsoft.com/office/powerpoint/2010/main" val="3328959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 Subtitle | Timeline">
    <p:bg>
      <p:bgPr>
        <a:solidFill>
          <a:schemeClr val="bg2"/>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D9E7C971-C7A0-9E55-EB1D-6300855A1970}"/>
              </a:ext>
            </a:extLst>
          </p:cNvPr>
          <p:cNvSpPr/>
          <p:nvPr userDrawn="1"/>
        </p:nvSpPr>
        <p:spPr>
          <a:xfrm flipV="1">
            <a:off x="1" y="1"/>
            <a:ext cx="12193588" cy="137769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050" b="0" i="0" dirty="0">
              <a:solidFill>
                <a:schemeClr val="tx1"/>
              </a:solidFill>
              <a:latin typeface="Taub Sans Office" pitchFamily="2" charset="77"/>
              <a:ea typeface="Taub Sans Office" pitchFamily="2" charset="0"/>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0058400" cy="553998"/>
          </a:xfrm>
        </p:spPr>
        <p:txBody>
          <a:bodyPr/>
          <a:lstStyle>
            <a:lvl1pPr>
              <a:defRPr b="1" i="0">
                <a:solidFill>
                  <a:schemeClr val="tx1"/>
                </a:solidFill>
                <a:latin typeface="+mj-lt"/>
                <a:ea typeface="Taub Sans Office"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0058400" cy="328295"/>
          </a:xfrm>
          <a:prstGeom prst="rect">
            <a:avLst/>
          </a:prstGeom>
        </p:spPr>
        <p:txBody>
          <a:bodyPr/>
          <a:lstStyle>
            <a:lvl1pPr>
              <a:defRPr sz="2000" b="0" i="0">
                <a:solidFill>
                  <a:schemeClr val="tx2"/>
                </a:solidFill>
                <a:latin typeface="+mj-lt"/>
                <a:ea typeface="Taub Sans Office" pitchFamily="2" charset="77"/>
              </a:defRPr>
            </a:lvl1pPr>
            <a:lvl4pPr>
              <a:defRPr/>
            </a:lvl4pPr>
          </a:lstStyle>
          <a:p>
            <a:pPr lvl="0"/>
            <a:r>
              <a:rPr lang="en-US" dirty="0"/>
              <a:t>Subtitle in sentence case, 20-pt</a:t>
            </a:r>
          </a:p>
        </p:txBody>
      </p:sp>
      <p:pic>
        <p:nvPicPr>
          <p:cNvPr id="4" name="Decorative">
            <a:extLst>
              <a:ext uri="{FF2B5EF4-FFF2-40B4-BE49-F238E27FC236}">
                <a16:creationId xmlns:a16="http://schemas.microsoft.com/office/drawing/2014/main" id="{1631BDBA-FC44-CFAD-51FC-CD9B9BC7A66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76" t="3436" r="42459"/>
          <a:stretch/>
        </p:blipFill>
        <p:spPr>
          <a:xfrm>
            <a:off x="10703083" y="0"/>
            <a:ext cx="1490505" cy="1142229"/>
          </a:xfrm>
          <a:prstGeom prst="rect">
            <a:avLst/>
          </a:prstGeom>
        </p:spPr>
      </p:pic>
    </p:spTree>
    <p:extLst>
      <p:ext uri="{BB962C8B-B14F-4D97-AF65-F5344CB8AC3E}">
        <p14:creationId xmlns:p14="http://schemas.microsoft.com/office/powerpoint/2010/main" val="35832524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Stat + Photo">
    <p:bg>
      <p:bgPr>
        <a:solidFill>
          <a:schemeClr val="bg2"/>
        </a:solidFill>
        <a:effectLst/>
      </p:bgPr>
    </p:bg>
    <p:spTree>
      <p:nvGrpSpPr>
        <p:cNvPr id="1" name=""/>
        <p:cNvGrpSpPr/>
        <p:nvPr/>
      </p:nvGrpSpPr>
      <p:grpSpPr>
        <a:xfrm>
          <a:off x="0" y="0"/>
          <a:ext cx="0" cy="0"/>
          <a:chOff x="0" y="0"/>
          <a:chExt cx="0" cy="0"/>
        </a:xfrm>
      </p:grpSpPr>
      <p:sp>
        <p:nvSpPr>
          <p:cNvPr id="4" name="Stat">
            <a:extLst>
              <a:ext uri="{FF2B5EF4-FFF2-40B4-BE49-F238E27FC236}">
                <a16:creationId xmlns:a16="http://schemas.microsoft.com/office/drawing/2014/main" id="{B9B404DE-07E6-12CC-A29D-DF6B70AAB7CB}"/>
              </a:ext>
            </a:extLst>
          </p:cNvPr>
          <p:cNvSpPr>
            <a:spLocks noGrp="1"/>
          </p:cNvSpPr>
          <p:nvPr>
            <p:ph type="body" sz="quarter" idx="25" hasCustomPrompt="1"/>
          </p:nvPr>
        </p:nvSpPr>
        <p:spPr>
          <a:xfrm>
            <a:off x="622300" y="1401031"/>
            <a:ext cx="3975101" cy="708527"/>
          </a:xfrm>
        </p:spPr>
        <p:txBody>
          <a:bodyPr anchor="b">
            <a:spAutoFit/>
          </a:bodyPr>
          <a:lstStyle>
            <a:lvl1pPr>
              <a:lnSpc>
                <a:spcPts val="4700"/>
              </a:lnSpc>
              <a:spcAft>
                <a:spcPts val="0"/>
              </a:spcAft>
              <a:defRPr sz="10000" b="1" i="0">
                <a:solidFill>
                  <a:schemeClr val="tx2"/>
                </a:solidFill>
                <a:latin typeface="+mn-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XX%</a:t>
            </a:r>
          </a:p>
        </p:txBody>
      </p:sp>
      <p:sp>
        <p:nvSpPr>
          <p:cNvPr id="2" name="Text Placeholder">
            <a:extLst>
              <a:ext uri="{FF2B5EF4-FFF2-40B4-BE49-F238E27FC236}">
                <a16:creationId xmlns:a16="http://schemas.microsoft.com/office/drawing/2014/main" id="{74B6EC36-2CF9-CC33-E0D4-D5446266F6B0}"/>
              </a:ext>
            </a:extLst>
          </p:cNvPr>
          <p:cNvSpPr>
            <a:spLocks noGrp="1"/>
          </p:cNvSpPr>
          <p:nvPr>
            <p:ph type="body" sz="quarter" idx="24" hasCustomPrompt="1"/>
          </p:nvPr>
        </p:nvSpPr>
        <p:spPr>
          <a:xfrm>
            <a:off x="622300" y="2150067"/>
            <a:ext cx="3975101" cy="738664"/>
          </a:xfrm>
        </p:spPr>
        <p:txBody>
          <a:bodyPr anchor="t">
            <a:spAutoFit/>
          </a:bodyPr>
          <a:lstStyle>
            <a:lvl1pPr>
              <a:lnSpc>
                <a:spcPct val="100000"/>
              </a:lnSpc>
              <a:spcAft>
                <a:spcPts val="0"/>
              </a:spcAft>
              <a:defRPr sz="1600" b="0" i="0">
                <a:solidFill>
                  <a:schemeClr val="tx1"/>
                </a:solidFill>
                <a:latin typeface="+mn-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25" name="Stat">
            <a:extLst>
              <a:ext uri="{FF2B5EF4-FFF2-40B4-BE49-F238E27FC236}">
                <a16:creationId xmlns:a16="http://schemas.microsoft.com/office/drawing/2014/main" id="{BAF64AFF-1E9F-72DE-8176-6D56AB8E9E57}"/>
              </a:ext>
            </a:extLst>
          </p:cNvPr>
          <p:cNvSpPr>
            <a:spLocks noGrp="1"/>
          </p:cNvSpPr>
          <p:nvPr>
            <p:ph type="body" sz="quarter" idx="27" hasCustomPrompt="1"/>
          </p:nvPr>
        </p:nvSpPr>
        <p:spPr>
          <a:xfrm>
            <a:off x="622300" y="4365457"/>
            <a:ext cx="3975101" cy="708527"/>
          </a:xfrm>
        </p:spPr>
        <p:txBody>
          <a:bodyPr anchor="b">
            <a:spAutoFit/>
          </a:bodyPr>
          <a:lstStyle>
            <a:lvl1pPr>
              <a:lnSpc>
                <a:spcPts val="4700"/>
              </a:lnSpc>
              <a:spcAft>
                <a:spcPts val="0"/>
              </a:spcAft>
              <a:defRPr sz="10000" b="1" i="0">
                <a:solidFill>
                  <a:schemeClr val="tx2"/>
                </a:solidFill>
                <a:latin typeface="+mn-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XX%</a:t>
            </a:r>
          </a:p>
        </p:txBody>
      </p:sp>
      <p:sp>
        <p:nvSpPr>
          <p:cNvPr id="24" name="Text Placeholder">
            <a:extLst>
              <a:ext uri="{FF2B5EF4-FFF2-40B4-BE49-F238E27FC236}">
                <a16:creationId xmlns:a16="http://schemas.microsoft.com/office/drawing/2014/main" id="{0F8E38B4-B625-8A0E-1974-48A69D857CD1}"/>
              </a:ext>
            </a:extLst>
          </p:cNvPr>
          <p:cNvSpPr>
            <a:spLocks noGrp="1"/>
          </p:cNvSpPr>
          <p:nvPr>
            <p:ph type="body" sz="quarter" idx="26" hasCustomPrompt="1"/>
          </p:nvPr>
        </p:nvSpPr>
        <p:spPr>
          <a:xfrm>
            <a:off x="622300" y="5103977"/>
            <a:ext cx="3975101" cy="738664"/>
          </a:xfrm>
        </p:spPr>
        <p:txBody>
          <a:bodyPr anchor="t">
            <a:spAutoFit/>
          </a:bodyPr>
          <a:lstStyle>
            <a:lvl1pPr>
              <a:lnSpc>
                <a:spcPct val="100000"/>
              </a:lnSpc>
              <a:spcAft>
                <a:spcPts val="0"/>
              </a:spcAft>
              <a:defRPr sz="1600" b="0" i="0">
                <a:solidFill>
                  <a:schemeClr val="tx1"/>
                </a:solidFill>
                <a:latin typeface="+mn-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Lorem ipsum dolor sit amet, consectetuer adipiscing elit, sed diam nonummy nibh usimod.</a:t>
            </a:r>
          </a:p>
        </p:txBody>
      </p:sp>
      <p:sp>
        <p:nvSpPr>
          <p:cNvPr id="12" name="Background">
            <a:extLst>
              <a:ext uri="{FF2B5EF4-FFF2-40B4-BE49-F238E27FC236}">
                <a16:creationId xmlns:a16="http://schemas.microsoft.com/office/drawing/2014/main" id="{62335E16-5586-BB87-1B8E-FDB4B0C41500}"/>
              </a:ext>
              <a:ext uri="{C183D7F6-B498-43B3-948B-1728B52AA6E4}">
                <adec:decorative xmlns:adec="http://schemas.microsoft.com/office/drawing/2017/decorative" val="1"/>
              </a:ext>
            </a:extLst>
          </p:cNvPr>
          <p:cNvSpPr/>
          <p:nvPr userDrawn="1"/>
        </p:nvSpPr>
        <p:spPr>
          <a:xfrm>
            <a:off x="9535886" y="-11150"/>
            <a:ext cx="2657702" cy="686915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13" name="Image">
            <a:extLst>
              <a:ext uri="{FF2B5EF4-FFF2-40B4-BE49-F238E27FC236}">
                <a16:creationId xmlns:a16="http://schemas.microsoft.com/office/drawing/2014/main" id="{9A2CEFE5-9F02-AF6A-0ECB-761887F03179}"/>
              </a:ext>
              <a:ext uri="{C183D7F6-B498-43B3-948B-1728B52AA6E4}">
                <adec:decorative xmlns:adec="http://schemas.microsoft.com/office/drawing/2017/decorative" val="1"/>
              </a:ext>
            </a:extLst>
          </p:cNvPr>
          <p:cNvSpPr>
            <a:spLocks noGrp="1"/>
          </p:cNvSpPr>
          <p:nvPr>
            <p:ph type="pic" sz="quarter" idx="21" hasCustomPrompt="1"/>
          </p:nvPr>
        </p:nvSpPr>
        <p:spPr>
          <a:xfrm>
            <a:off x="6892250" y="800100"/>
            <a:ext cx="5301338" cy="5257800"/>
          </a:xfrm>
          <a:noFill/>
          <a:ln>
            <a:noFill/>
          </a:ln>
        </p:spPr>
        <p:txBody>
          <a:bodyPr anchor="ctr"/>
          <a:lstStyle>
            <a:lvl1pPr algn="ctr">
              <a:defRPr sz="1600" b="0" i="0">
                <a:solidFill>
                  <a:schemeClr val="tx1"/>
                </a:solidFill>
                <a:latin typeface="Taub Sans Office" pitchFamily="2" charset="77"/>
                <a:ea typeface="Taub Sans Office" pitchFamily="2" charset="77"/>
              </a:defRPr>
            </a:lvl1pPr>
          </a:lstStyle>
          <a:p>
            <a:r>
              <a:rPr lang="en-US" dirty="0"/>
              <a:t> </a:t>
            </a:r>
          </a:p>
        </p:txBody>
      </p:sp>
      <p:sp>
        <p:nvSpPr>
          <p:cNvPr id="15" name="ADP ">
            <a:extLst>
              <a:ext uri="{FF2B5EF4-FFF2-40B4-BE49-F238E27FC236}">
                <a16:creationId xmlns:a16="http://schemas.microsoft.com/office/drawing/2014/main" id="{A5CE846C-8733-1AEA-31AD-E639EA89A409}"/>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b="0" i="0" dirty="0">
              <a:latin typeface="Taub Sans Office" pitchFamily="2" charset="77"/>
              <a:ea typeface="Taub Sans Office" pitchFamily="2" charset="0"/>
            </a:endParaRPr>
          </a:p>
        </p:txBody>
      </p:sp>
      <p:sp>
        <p:nvSpPr>
          <p:cNvPr id="3" name="Page number">
            <a:extLst>
              <a:ext uri="{FF2B5EF4-FFF2-40B4-BE49-F238E27FC236}">
                <a16:creationId xmlns:a16="http://schemas.microsoft.com/office/drawing/2014/main" id="{084A296A-8B0D-5B17-A518-96E63B21A220}"/>
              </a:ext>
              <a:ext uri="{C183D7F6-B498-43B3-948B-1728B52AA6E4}">
                <adec:decorative xmlns:adec="http://schemas.microsoft.com/office/drawing/2017/decorative" val="1"/>
              </a:ext>
            </a:extLst>
          </p:cNvPr>
          <p:cNvSpPr txBox="1">
            <a:spLocks/>
          </p:cNvSpPr>
          <p:nvPr userDrawn="1"/>
        </p:nvSpPr>
        <p:spPr>
          <a:xfrm>
            <a:off x="10679887" y="6554384"/>
            <a:ext cx="126638"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b="0" i="0" smtClean="0">
                <a:solidFill>
                  <a:schemeClr val="bg1"/>
                </a:solidFill>
                <a:latin typeface="Taub Sans Office" pitchFamily="2" charset="77"/>
                <a:ea typeface="Taub Sans Office" pitchFamily="2" charset="77"/>
              </a:rPr>
              <a:pPr/>
              <a:t>‹Nº›</a:t>
            </a:fld>
            <a:endParaRPr lang="en-US" sz="800" b="0" i="0" dirty="0">
              <a:solidFill>
                <a:schemeClr val="bg1"/>
              </a:solidFill>
              <a:latin typeface="Taub Sans Office" pitchFamily="2" charset="77"/>
              <a:ea typeface="Taub Sans Office" pitchFamily="2" charset="77"/>
            </a:endParaRPr>
          </a:p>
        </p:txBody>
      </p:sp>
    </p:spTree>
    <p:extLst>
      <p:ext uri="{BB962C8B-B14F-4D97-AF65-F5344CB8AC3E}">
        <p14:creationId xmlns:p14="http://schemas.microsoft.com/office/powerpoint/2010/main" val="27155698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yric_Cover A_Photo">
    <p:spTree>
      <p:nvGrpSpPr>
        <p:cNvPr id="1" name=""/>
        <p:cNvGrpSpPr/>
        <p:nvPr/>
      </p:nvGrpSpPr>
      <p:grpSpPr>
        <a:xfrm>
          <a:off x="0" y="0"/>
          <a:ext cx="0" cy="0"/>
          <a:chOff x="0" y="0"/>
          <a:chExt cx="0" cy="0"/>
        </a:xfrm>
      </p:grpSpPr>
      <p:sp>
        <p:nvSpPr>
          <p:cNvPr id="5" name="Rectángulo 2">
            <a:extLst>
              <a:ext uri="{FF2B5EF4-FFF2-40B4-BE49-F238E27FC236}">
                <a16:creationId xmlns:a16="http://schemas.microsoft.com/office/drawing/2014/main" id="{5453D543-0999-6200-F21F-C4CC3347F542}"/>
              </a:ext>
              <a:ext uri="{C183D7F6-B498-43B3-948B-1728B52AA6E4}">
                <adec:decorative xmlns:adec="http://schemas.microsoft.com/office/drawing/2017/decorative" val="1"/>
              </a:ext>
            </a:extLst>
          </p:cNvPr>
          <p:cNvSpPr/>
          <p:nvPr userDrawn="1"/>
        </p:nvSpPr>
        <p:spPr>
          <a:xfrm>
            <a:off x="1" y="0"/>
            <a:ext cx="9963944" cy="6386801"/>
          </a:xfrm>
          <a:prstGeom prst="rect">
            <a:avLst/>
          </a:prstGeom>
          <a:solidFill>
            <a:srgbClr val="D0271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pic>
        <p:nvPicPr>
          <p:cNvPr id="4" name="Picture 3">
            <a:extLst>
              <a:ext uri="{FF2B5EF4-FFF2-40B4-BE49-F238E27FC236}">
                <a16:creationId xmlns:a16="http://schemas.microsoft.com/office/drawing/2014/main" id="{F9D66B62-2FFC-2A99-8A1C-0AFD793968E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245" r="23105"/>
          <a:stretch/>
        </p:blipFill>
        <p:spPr>
          <a:xfrm>
            <a:off x="9963945" y="1"/>
            <a:ext cx="2229644" cy="6386800"/>
          </a:xfrm>
          <a:prstGeom prst="rect">
            <a:avLst/>
          </a:prstGeom>
        </p:spPr>
      </p:pic>
      <p:sp>
        <p:nvSpPr>
          <p:cNvPr id="12" name="Image placeholder">
            <a:extLst>
              <a:ext uri="{FF2B5EF4-FFF2-40B4-BE49-F238E27FC236}">
                <a16:creationId xmlns:a16="http://schemas.microsoft.com/office/drawing/2014/main" id="{85D33F2F-EB2B-A3FB-C921-45A17AA29B70}"/>
              </a:ext>
              <a:ext uri="{C183D7F6-B498-43B3-948B-1728B52AA6E4}">
                <adec:decorative xmlns:adec="http://schemas.microsoft.com/office/drawing/2017/decorative" val="1"/>
              </a:ext>
            </a:extLst>
          </p:cNvPr>
          <p:cNvSpPr>
            <a:spLocks noGrp="1"/>
          </p:cNvSpPr>
          <p:nvPr>
            <p:ph type="pic" sz="quarter" idx="14" hasCustomPrompt="1"/>
          </p:nvPr>
        </p:nvSpPr>
        <p:spPr>
          <a:xfrm>
            <a:off x="7734300" y="749300"/>
            <a:ext cx="4459288" cy="4883404"/>
          </a:xfrm>
        </p:spPr>
        <p:txBody>
          <a:bodyPr/>
          <a:lstStyle>
            <a:lvl1pPr>
              <a:defRPr b="0" i="0">
                <a:solidFill>
                  <a:schemeClr val="tx1"/>
                </a:solidFill>
                <a:latin typeface="Taub Sans Office" pitchFamily="2" charset="77"/>
                <a:ea typeface="Taub Sans Office" pitchFamily="2" charset="77"/>
              </a:defRPr>
            </a:lvl1pPr>
          </a:lstStyle>
          <a:p>
            <a:r>
              <a:rPr lang="es-AR" dirty="0"/>
              <a:t> </a:t>
            </a:r>
          </a:p>
        </p:txBody>
      </p:sp>
      <p:sp>
        <p:nvSpPr>
          <p:cNvPr id="15" name="Slide title">
            <a:extLst>
              <a:ext uri="{FF2B5EF4-FFF2-40B4-BE49-F238E27FC236}">
                <a16:creationId xmlns:a16="http://schemas.microsoft.com/office/drawing/2014/main" id="{1C56764B-A589-9126-CB0F-AB947D062912}"/>
              </a:ext>
            </a:extLst>
          </p:cNvPr>
          <p:cNvSpPr>
            <a:spLocks noGrp="1"/>
          </p:cNvSpPr>
          <p:nvPr>
            <p:ph type="body" sz="quarter" idx="12" hasCustomPrompt="1"/>
          </p:nvPr>
        </p:nvSpPr>
        <p:spPr>
          <a:xfrm>
            <a:off x="354384" y="1027983"/>
            <a:ext cx="6171498" cy="1378981"/>
          </a:xfrm>
          <a:prstGeom prst="rect">
            <a:avLst/>
          </a:prstGeom>
        </p:spPr>
        <p:txBody>
          <a:bodyPr/>
          <a:lstStyle>
            <a:lvl1pPr>
              <a:lnSpc>
                <a:spcPct val="90000"/>
              </a:lnSpc>
              <a:spcAft>
                <a:spcPts val="6400"/>
              </a:spcAft>
              <a:defRPr sz="4800" b="1" i="0" cap="all" baseline="0">
                <a:solidFill>
                  <a:schemeClr val="bg1"/>
                </a:solidFill>
                <a:latin typeface="Taub Sans Office" pitchFamily="2" charset="0"/>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a:t>
            </a:r>
          </a:p>
        </p:txBody>
      </p:sp>
      <p:sp>
        <p:nvSpPr>
          <p:cNvPr id="16" name="Subtitle">
            <a:extLst>
              <a:ext uri="{FF2B5EF4-FFF2-40B4-BE49-F238E27FC236}">
                <a16:creationId xmlns:a16="http://schemas.microsoft.com/office/drawing/2014/main" id="{272447CD-F699-C938-5F8F-0C4D64F9D52A}"/>
              </a:ext>
            </a:extLst>
          </p:cNvPr>
          <p:cNvSpPr>
            <a:spLocks noGrp="1"/>
          </p:cNvSpPr>
          <p:nvPr>
            <p:ph type="body" sz="quarter" idx="13" hasCustomPrompt="1"/>
          </p:nvPr>
        </p:nvSpPr>
        <p:spPr>
          <a:xfrm>
            <a:off x="354384" y="2653451"/>
            <a:ext cx="6160629" cy="397422"/>
          </a:xfrm>
          <a:prstGeom prst="rect">
            <a:avLst/>
          </a:prstGeom>
        </p:spPr>
        <p:txBody>
          <a:bodyPr/>
          <a:lstStyle>
            <a:lvl1pPr>
              <a:defRPr sz="2400" b="0" i="0">
                <a:solidFill>
                  <a:schemeClr val="bg1"/>
                </a:solidFill>
                <a:latin typeface="Taub Sans Office" pitchFamily="2" charset="0"/>
                <a:ea typeface="Taub Sans Office"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17" name="Date location">
            <a:extLst>
              <a:ext uri="{FF2B5EF4-FFF2-40B4-BE49-F238E27FC236}">
                <a16:creationId xmlns:a16="http://schemas.microsoft.com/office/drawing/2014/main" id="{99B55A15-CF7C-74AC-13B1-1A06F5390D2C}"/>
              </a:ext>
            </a:extLst>
          </p:cNvPr>
          <p:cNvSpPr>
            <a:spLocks noGrp="1"/>
          </p:cNvSpPr>
          <p:nvPr>
            <p:ph type="body" sz="quarter" idx="11"/>
          </p:nvPr>
        </p:nvSpPr>
        <p:spPr>
          <a:xfrm>
            <a:off x="354384" y="3744140"/>
            <a:ext cx="6160629" cy="295974"/>
          </a:xfrm>
          <a:prstGeom prst="rect">
            <a:avLst/>
          </a:prstGeom>
        </p:spPr>
        <p:txBody>
          <a:bodyPr/>
          <a:lstStyle>
            <a:lvl1pPr>
              <a:defRPr sz="1800" b="0" i="0">
                <a:solidFill>
                  <a:schemeClr val="bg1"/>
                </a:solidFill>
                <a:latin typeface="Taub Sans Office" pitchFamily="2" charset="0"/>
                <a:ea typeface="Taub Sans Office" pitchFamily="2" charset="77"/>
              </a:defRPr>
            </a:lvl1pPr>
          </a:lstStyle>
          <a:p>
            <a:r>
              <a:rPr lang="en-US" dirty="0"/>
              <a:t>Date | Location</a:t>
            </a:r>
          </a:p>
        </p:txBody>
      </p:sp>
    </p:spTree>
    <p:extLst>
      <p:ext uri="{BB962C8B-B14F-4D97-AF65-F5344CB8AC3E}">
        <p14:creationId xmlns:p14="http://schemas.microsoft.com/office/powerpoint/2010/main" val="27274147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yric_Cover B_Photo">
    <p:spTree>
      <p:nvGrpSpPr>
        <p:cNvPr id="1" name=""/>
        <p:cNvGrpSpPr/>
        <p:nvPr/>
      </p:nvGrpSpPr>
      <p:grpSpPr>
        <a:xfrm>
          <a:off x="0" y="0"/>
          <a:ext cx="0" cy="0"/>
          <a:chOff x="0" y="0"/>
          <a:chExt cx="0" cy="0"/>
        </a:xfrm>
      </p:grpSpPr>
      <p:sp>
        <p:nvSpPr>
          <p:cNvPr id="12" name="Rectángulo 2">
            <a:extLst>
              <a:ext uri="{FF2B5EF4-FFF2-40B4-BE49-F238E27FC236}">
                <a16:creationId xmlns:a16="http://schemas.microsoft.com/office/drawing/2014/main" id="{6A3FACB6-1EF1-AE01-8084-2151A07A7FE3}"/>
              </a:ext>
              <a:ext uri="{C183D7F6-B498-43B3-948B-1728B52AA6E4}">
                <adec:decorative xmlns:adec="http://schemas.microsoft.com/office/drawing/2017/decorative" val="1"/>
              </a:ext>
            </a:extLst>
          </p:cNvPr>
          <p:cNvSpPr/>
          <p:nvPr userDrawn="1"/>
        </p:nvSpPr>
        <p:spPr>
          <a:xfrm>
            <a:off x="1" y="0"/>
            <a:ext cx="12193588" cy="6386801"/>
          </a:xfrm>
          <a:prstGeom prst="rect">
            <a:avLst/>
          </a:prstGeom>
          <a:solidFill>
            <a:srgbClr val="D0271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3" name="Image placeholder">
            <a:extLst>
              <a:ext uri="{FF2B5EF4-FFF2-40B4-BE49-F238E27FC236}">
                <a16:creationId xmlns:a16="http://schemas.microsoft.com/office/drawing/2014/main" id="{A99A2163-4AAF-A11C-8665-A236BE592BF4}"/>
              </a:ext>
              <a:ext uri="{C183D7F6-B498-43B3-948B-1728B52AA6E4}">
                <adec:decorative xmlns:adec="http://schemas.microsoft.com/office/drawing/2017/decorative" val="1"/>
              </a:ext>
            </a:extLst>
          </p:cNvPr>
          <p:cNvSpPr>
            <a:spLocks noGrp="1"/>
          </p:cNvSpPr>
          <p:nvPr>
            <p:ph type="pic" sz="quarter" idx="14" hasCustomPrompt="1"/>
          </p:nvPr>
        </p:nvSpPr>
        <p:spPr>
          <a:xfrm>
            <a:off x="5924551" y="0"/>
            <a:ext cx="6269037" cy="6371302"/>
          </a:xfrm>
        </p:spPr>
        <p:txBody>
          <a:bodyPr/>
          <a:lstStyle>
            <a:lvl1pPr>
              <a:defRPr b="0" i="0">
                <a:latin typeface="Taub Sans Office" pitchFamily="2" charset="77"/>
                <a:ea typeface="Taub Sans Office" pitchFamily="2" charset="77"/>
              </a:defRPr>
            </a:lvl1pPr>
          </a:lstStyle>
          <a:p>
            <a:r>
              <a:rPr lang="es-AR" dirty="0"/>
              <a:t> </a:t>
            </a:r>
          </a:p>
        </p:txBody>
      </p:sp>
      <p:sp>
        <p:nvSpPr>
          <p:cNvPr id="5" name="Slide title">
            <a:extLst>
              <a:ext uri="{FF2B5EF4-FFF2-40B4-BE49-F238E27FC236}">
                <a16:creationId xmlns:a16="http://schemas.microsoft.com/office/drawing/2014/main" id="{D6365153-D85F-373B-E750-9E6656A5BF23}"/>
              </a:ext>
            </a:extLst>
          </p:cNvPr>
          <p:cNvSpPr>
            <a:spLocks noGrp="1"/>
          </p:cNvSpPr>
          <p:nvPr>
            <p:ph type="body" sz="quarter" idx="12" hasCustomPrompt="1"/>
          </p:nvPr>
        </p:nvSpPr>
        <p:spPr>
          <a:xfrm>
            <a:off x="354384" y="1027983"/>
            <a:ext cx="5132016" cy="1378981"/>
          </a:xfrm>
          <a:prstGeom prst="rect">
            <a:avLst/>
          </a:prstGeom>
        </p:spPr>
        <p:txBody>
          <a:bodyPr/>
          <a:lstStyle>
            <a:lvl1pPr>
              <a:lnSpc>
                <a:spcPct val="90000"/>
              </a:lnSpc>
              <a:spcAft>
                <a:spcPts val="6400"/>
              </a:spcAft>
              <a:defRPr sz="4800" b="1" i="0" cap="all" baseline="0">
                <a:solidFill>
                  <a:schemeClr val="bg1"/>
                </a:solidFill>
                <a:latin typeface="Taub Sans Office" pitchFamily="2" charset="0"/>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a:t>
            </a:r>
          </a:p>
        </p:txBody>
      </p:sp>
      <p:sp>
        <p:nvSpPr>
          <p:cNvPr id="7" name="Subtitle">
            <a:extLst>
              <a:ext uri="{FF2B5EF4-FFF2-40B4-BE49-F238E27FC236}">
                <a16:creationId xmlns:a16="http://schemas.microsoft.com/office/drawing/2014/main" id="{93FCC0BC-E7F8-2A0F-52C9-C39639E55222}"/>
              </a:ext>
            </a:extLst>
          </p:cNvPr>
          <p:cNvSpPr>
            <a:spLocks noGrp="1"/>
          </p:cNvSpPr>
          <p:nvPr>
            <p:ph type="body" sz="quarter" idx="13" hasCustomPrompt="1"/>
          </p:nvPr>
        </p:nvSpPr>
        <p:spPr>
          <a:xfrm>
            <a:off x="354385" y="2653451"/>
            <a:ext cx="5122978" cy="397422"/>
          </a:xfrm>
          <a:prstGeom prst="rect">
            <a:avLst/>
          </a:prstGeom>
        </p:spPr>
        <p:txBody>
          <a:bodyPr/>
          <a:lstStyle>
            <a:lvl1pPr>
              <a:defRPr sz="2400" b="0" i="0">
                <a:solidFill>
                  <a:schemeClr val="bg1"/>
                </a:solidFill>
                <a:latin typeface="Taub Sans Office" pitchFamily="2" charset="0"/>
                <a:ea typeface="Taub Sans Office"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8" name="Date location">
            <a:extLst>
              <a:ext uri="{FF2B5EF4-FFF2-40B4-BE49-F238E27FC236}">
                <a16:creationId xmlns:a16="http://schemas.microsoft.com/office/drawing/2014/main" id="{A115CD9C-6406-66D3-EC03-9957D9E20331}"/>
              </a:ext>
            </a:extLst>
          </p:cNvPr>
          <p:cNvSpPr>
            <a:spLocks noGrp="1"/>
          </p:cNvSpPr>
          <p:nvPr>
            <p:ph type="body" sz="quarter" idx="11"/>
          </p:nvPr>
        </p:nvSpPr>
        <p:spPr>
          <a:xfrm>
            <a:off x="354385" y="3744140"/>
            <a:ext cx="5122978" cy="295974"/>
          </a:xfrm>
          <a:prstGeom prst="rect">
            <a:avLst/>
          </a:prstGeom>
        </p:spPr>
        <p:txBody>
          <a:bodyPr/>
          <a:lstStyle>
            <a:lvl1pPr>
              <a:defRPr sz="1800" b="0" i="0">
                <a:solidFill>
                  <a:schemeClr val="bg1"/>
                </a:solidFill>
                <a:latin typeface="Taub Sans Office" pitchFamily="2" charset="0"/>
                <a:ea typeface="Taub Sans Office" pitchFamily="2" charset="77"/>
              </a:defRPr>
            </a:lvl1pPr>
          </a:lstStyle>
          <a:p>
            <a:r>
              <a:rPr lang="en-US" dirty="0"/>
              <a:t>Date | Location</a:t>
            </a:r>
          </a:p>
        </p:txBody>
      </p:sp>
    </p:spTree>
    <p:extLst>
      <p:ext uri="{BB962C8B-B14F-4D97-AF65-F5344CB8AC3E}">
        <p14:creationId xmlns:p14="http://schemas.microsoft.com/office/powerpoint/2010/main" val="36984555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yric_Cover C_Photo">
    <p:spTree>
      <p:nvGrpSpPr>
        <p:cNvPr id="1" name=""/>
        <p:cNvGrpSpPr/>
        <p:nvPr/>
      </p:nvGrpSpPr>
      <p:grpSpPr>
        <a:xfrm>
          <a:off x="0" y="0"/>
          <a:ext cx="0" cy="0"/>
          <a:chOff x="0" y="0"/>
          <a:chExt cx="0" cy="0"/>
        </a:xfrm>
      </p:grpSpPr>
      <p:sp>
        <p:nvSpPr>
          <p:cNvPr id="10" name="Rectángulo 2">
            <a:extLst>
              <a:ext uri="{FF2B5EF4-FFF2-40B4-BE49-F238E27FC236}">
                <a16:creationId xmlns:a16="http://schemas.microsoft.com/office/drawing/2014/main" id="{1B2B689F-9C10-276B-056A-4C6107D40431}"/>
              </a:ext>
              <a:ext uri="{C183D7F6-B498-43B3-948B-1728B52AA6E4}">
                <adec:decorative xmlns:adec="http://schemas.microsoft.com/office/drawing/2017/decorative" val="1"/>
              </a:ext>
            </a:extLst>
          </p:cNvPr>
          <p:cNvSpPr/>
          <p:nvPr userDrawn="1"/>
        </p:nvSpPr>
        <p:spPr>
          <a:xfrm>
            <a:off x="0" y="0"/>
            <a:ext cx="12193588" cy="6386801"/>
          </a:xfrm>
          <a:prstGeom prst="rect">
            <a:avLst/>
          </a:prstGeom>
          <a:solidFill>
            <a:srgbClr val="D0271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b="0" i="0" dirty="0">
              <a:solidFill>
                <a:schemeClr val="tx1"/>
              </a:solidFill>
              <a:latin typeface="Taub Sans Office" pitchFamily="2" charset="77"/>
              <a:ea typeface="Taub Sans Office" pitchFamily="2" charset="0"/>
            </a:endParaRPr>
          </a:p>
        </p:txBody>
      </p:sp>
      <p:sp>
        <p:nvSpPr>
          <p:cNvPr id="5" name="Rectangle 4">
            <a:extLst>
              <a:ext uri="{FF2B5EF4-FFF2-40B4-BE49-F238E27FC236}">
                <a16:creationId xmlns:a16="http://schemas.microsoft.com/office/drawing/2014/main" id="{5267E8A7-2931-37FF-1CE4-62B621471A33}"/>
              </a:ext>
            </a:extLst>
          </p:cNvPr>
          <p:cNvSpPr/>
          <p:nvPr userDrawn="1"/>
        </p:nvSpPr>
        <p:spPr>
          <a:xfrm>
            <a:off x="6793991" y="4690872"/>
            <a:ext cx="5399597" cy="216712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dirty="0">
              <a:latin typeface="Taub Sans Office" pitchFamily="2" charset="77"/>
              <a:ea typeface="Taub Sans Office" pitchFamily="2" charset="0"/>
            </a:endParaRPr>
          </a:p>
        </p:txBody>
      </p:sp>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54384" y="1572676"/>
            <a:ext cx="5742410" cy="1693301"/>
          </a:xfrm>
          <a:prstGeom prst="rect">
            <a:avLst/>
          </a:prstGeom>
        </p:spPr>
        <p:txBody>
          <a:bodyPr/>
          <a:lstStyle>
            <a:lvl1pPr>
              <a:lnSpc>
                <a:spcPct val="90000"/>
              </a:lnSpc>
              <a:spcAft>
                <a:spcPts val="6400"/>
              </a:spcAft>
              <a:defRPr sz="6000" b="1" i="0" cap="all" baseline="0">
                <a:solidFill>
                  <a:schemeClr val="bg1"/>
                </a:solidFill>
                <a:latin typeface="Taub Sans Office" pitchFamily="2" charset="0"/>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a:t>
            </a:r>
          </a:p>
        </p:txBody>
      </p:sp>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54384" y="3592023"/>
            <a:ext cx="5742410" cy="397422"/>
          </a:xfrm>
          <a:prstGeom prst="rect">
            <a:avLst/>
          </a:prstGeom>
        </p:spPr>
        <p:txBody>
          <a:bodyPr/>
          <a:lstStyle>
            <a:lvl1pPr>
              <a:defRPr sz="2400" b="0" i="0">
                <a:solidFill>
                  <a:schemeClr val="bg1"/>
                </a:solidFill>
                <a:latin typeface="Taub Sans Office" pitchFamily="2" charset="0"/>
                <a:ea typeface="Taub Sans Office"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6" name="Date location">
            <a:extLst>
              <a:ext uri="{FF2B5EF4-FFF2-40B4-BE49-F238E27FC236}">
                <a16:creationId xmlns:a16="http://schemas.microsoft.com/office/drawing/2014/main" id="{3C684969-B203-27B6-804C-CF31D1D60B7F}"/>
              </a:ext>
            </a:extLst>
          </p:cNvPr>
          <p:cNvSpPr>
            <a:spLocks noGrp="1"/>
          </p:cNvSpPr>
          <p:nvPr>
            <p:ph type="body" sz="quarter" idx="11"/>
          </p:nvPr>
        </p:nvSpPr>
        <p:spPr>
          <a:xfrm>
            <a:off x="354384" y="5252977"/>
            <a:ext cx="5742410" cy="295974"/>
          </a:xfrm>
          <a:prstGeom prst="rect">
            <a:avLst/>
          </a:prstGeom>
        </p:spPr>
        <p:txBody>
          <a:bodyPr/>
          <a:lstStyle>
            <a:lvl1pPr>
              <a:defRPr sz="1800" b="0" i="0">
                <a:solidFill>
                  <a:schemeClr val="bg1"/>
                </a:solidFill>
                <a:latin typeface="Taub Sans Office" pitchFamily="2" charset="0"/>
                <a:ea typeface="Taub Sans Office" pitchFamily="2" charset="77"/>
              </a:defRPr>
            </a:lvl1pPr>
          </a:lstStyle>
          <a:p>
            <a:r>
              <a:rPr lang="en-US" dirty="0"/>
              <a:t>Date | Location</a:t>
            </a:r>
          </a:p>
        </p:txBody>
      </p:sp>
      <p:sp>
        <p:nvSpPr>
          <p:cNvPr id="3" name="Image placeholder">
            <a:extLst>
              <a:ext uri="{FF2B5EF4-FFF2-40B4-BE49-F238E27FC236}">
                <a16:creationId xmlns:a16="http://schemas.microsoft.com/office/drawing/2014/main" id="{A99A2163-4AAF-A11C-8665-A236BE592BF4}"/>
              </a:ext>
              <a:ext uri="{C183D7F6-B498-43B3-948B-1728B52AA6E4}">
                <adec:decorative xmlns:adec="http://schemas.microsoft.com/office/drawing/2017/decorative" val="1"/>
              </a:ext>
            </a:extLst>
          </p:cNvPr>
          <p:cNvSpPr>
            <a:spLocks noGrp="1"/>
          </p:cNvSpPr>
          <p:nvPr>
            <p:ph type="pic" sz="quarter" idx="14" hasCustomPrompt="1"/>
          </p:nvPr>
        </p:nvSpPr>
        <p:spPr>
          <a:xfrm>
            <a:off x="6793992" y="0"/>
            <a:ext cx="5399596" cy="4690872"/>
          </a:xfrm>
        </p:spPr>
        <p:txBody>
          <a:bodyPr/>
          <a:lstStyle>
            <a:lvl1pPr>
              <a:defRPr b="0" i="0">
                <a:latin typeface="Taub Sans Office" pitchFamily="2" charset="77"/>
                <a:ea typeface="Taub Sans Office" pitchFamily="2" charset="77"/>
              </a:defRPr>
            </a:lvl1pPr>
          </a:lstStyle>
          <a:p>
            <a:r>
              <a:rPr lang="es-AR" dirty="0"/>
              <a:t> </a:t>
            </a:r>
          </a:p>
        </p:txBody>
      </p:sp>
    </p:spTree>
    <p:extLst>
      <p:ext uri="{BB962C8B-B14F-4D97-AF65-F5344CB8AC3E}">
        <p14:creationId xmlns:p14="http://schemas.microsoft.com/office/powerpoint/2010/main" val="13895717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Cover A Photo Dark Gray">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D8F5E26-0020-3721-EA6C-997B4B7951FB}"/>
              </a:ext>
            </a:extLst>
          </p:cNvPr>
          <p:cNvSpPr/>
          <p:nvPr userDrawn="1"/>
        </p:nvSpPr>
        <p:spPr>
          <a:xfrm>
            <a:off x="1" y="4343400"/>
            <a:ext cx="12193587" cy="2027902"/>
          </a:xfrm>
          <a:prstGeom prst="rect">
            <a:avLst/>
          </a:prstGeom>
          <a:solidFill>
            <a:srgbClr val="54565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dirty="0">
              <a:latin typeface="Taub Sans Office" pitchFamily="2" charset="77"/>
              <a:ea typeface="Taub Sans Office" pitchFamily="2" charset="0"/>
            </a:endParaRPr>
          </a:p>
        </p:txBody>
      </p:sp>
      <p:pic>
        <p:nvPicPr>
          <p:cNvPr id="25" name="Picture Placeholder 4" descr="A person standing in a hallway with her arms crossed&#10;">
            <a:extLst>
              <a:ext uri="{FF2B5EF4-FFF2-40B4-BE49-F238E27FC236}">
                <a16:creationId xmlns:a16="http://schemas.microsoft.com/office/drawing/2014/main" id="{5E73C15E-0B06-142F-7A68-0D00D1F1B51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047" t="13763" b="40336"/>
          <a:stretch/>
        </p:blipFill>
        <p:spPr>
          <a:xfrm flipH="1">
            <a:off x="0" y="0"/>
            <a:ext cx="12193588" cy="4343399"/>
          </a:xfrm>
          <a:prstGeom prst="rect">
            <a:avLst/>
          </a:prstGeom>
        </p:spPr>
      </p:pic>
      <p:sp>
        <p:nvSpPr>
          <p:cNvPr id="16" name="Rectangle 15">
            <a:extLst>
              <a:ext uri="{FF2B5EF4-FFF2-40B4-BE49-F238E27FC236}">
                <a16:creationId xmlns:a16="http://schemas.microsoft.com/office/drawing/2014/main" id="{EB0AB590-5C18-309D-7E98-BC6C9ED1B852}"/>
              </a:ext>
              <a:ext uri="{C183D7F6-B498-43B3-948B-1728B52AA6E4}">
                <adec:decorative xmlns:adec="http://schemas.microsoft.com/office/drawing/2017/decorative" val="1"/>
              </a:ext>
            </a:extLst>
          </p:cNvPr>
          <p:cNvSpPr/>
          <p:nvPr userDrawn="1"/>
        </p:nvSpPr>
        <p:spPr>
          <a:xfrm>
            <a:off x="354013" y="414782"/>
            <a:ext cx="4515938" cy="3928617"/>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dirty="0">
              <a:latin typeface="Taub Sans Office" pitchFamily="2" charset="77"/>
              <a:ea typeface="Taub Sans Office" pitchFamily="2" charset="0"/>
            </a:endParaRPr>
          </a:p>
        </p:txBody>
      </p:sp>
      <p:sp>
        <p:nvSpPr>
          <p:cNvPr id="3" name="Slide title">
            <a:extLst>
              <a:ext uri="{FF2B5EF4-FFF2-40B4-BE49-F238E27FC236}">
                <a16:creationId xmlns:a16="http://schemas.microsoft.com/office/drawing/2014/main" id="{C43CC156-67AA-BF64-D212-691A248A28BB}"/>
              </a:ext>
            </a:extLst>
          </p:cNvPr>
          <p:cNvSpPr>
            <a:spLocks noGrp="1"/>
          </p:cNvSpPr>
          <p:nvPr>
            <p:ph type="body" sz="quarter" idx="12" hasCustomPrompt="1"/>
          </p:nvPr>
        </p:nvSpPr>
        <p:spPr>
          <a:xfrm>
            <a:off x="827349" y="792718"/>
            <a:ext cx="3723630" cy="3210322"/>
          </a:xfrm>
          <a:prstGeom prst="rect">
            <a:avLst/>
          </a:prstGeom>
        </p:spPr>
        <p:txBody>
          <a:bodyPr/>
          <a:lstStyle>
            <a:lvl1pPr>
              <a:lnSpc>
                <a:spcPct val="90000"/>
              </a:lnSpc>
              <a:spcAft>
                <a:spcPts val="6400"/>
              </a:spcAft>
              <a:defRPr sz="5400" b="1" i="0" cap="all" baseline="0">
                <a:solidFill>
                  <a:schemeClr val="bg1"/>
                </a:solidFill>
                <a:latin typeface="Taub Sans Office" pitchFamily="2" charset="0"/>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a:t>
            </a:r>
          </a:p>
        </p:txBody>
      </p:sp>
      <p:sp>
        <p:nvSpPr>
          <p:cNvPr id="20" name="Subtitle">
            <a:extLst>
              <a:ext uri="{FF2B5EF4-FFF2-40B4-BE49-F238E27FC236}">
                <a16:creationId xmlns:a16="http://schemas.microsoft.com/office/drawing/2014/main" id="{C5D207B9-3FE1-E8D6-8973-545D0660871A}"/>
              </a:ext>
            </a:extLst>
          </p:cNvPr>
          <p:cNvSpPr>
            <a:spLocks noGrp="1"/>
          </p:cNvSpPr>
          <p:nvPr>
            <p:ph type="body" sz="quarter" idx="13" hasCustomPrompt="1"/>
          </p:nvPr>
        </p:nvSpPr>
        <p:spPr>
          <a:xfrm>
            <a:off x="354384" y="4839639"/>
            <a:ext cx="5122872" cy="397422"/>
          </a:xfrm>
          <a:prstGeom prst="rect">
            <a:avLst/>
          </a:prstGeom>
        </p:spPr>
        <p:txBody>
          <a:bodyPr/>
          <a:lstStyle>
            <a:lvl1pPr>
              <a:defRPr sz="2400" b="0" i="0">
                <a:solidFill>
                  <a:schemeClr val="bg1"/>
                </a:solidFill>
                <a:latin typeface="Taub Sans Office" pitchFamily="2" charset="0"/>
                <a:ea typeface="Taub Sans Office"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18" name="Date location">
            <a:extLst>
              <a:ext uri="{FF2B5EF4-FFF2-40B4-BE49-F238E27FC236}">
                <a16:creationId xmlns:a16="http://schemas.microsoft.com/office/drawing/2014/main" id="{3E9F8E0C-34B0-8941-2E63-D98586690E8D}"/>
              </a:ext>
            </a:extLst>
          </p:cNvPr>
          <p:cNvSpPr>
            <a:spLocks noGrp="1"/>
          </p:cNvSpPr>
          <p:nvPr>
            <p:ph type="body" sz="quarter" idx="11"/>
          </p:nvPr>
        </p:nvSpPr>
        <p:spPr>
          <a:xfrm>
            <a:off x="354384" y="5655039"/>
            <a:ext cx="5122872" cy="295974"/>
          </a:xfrm>
          <a:prstGeom prst="rect">
            <a:avLst/>
          </a:prstGeom>
        </p:spPr>
        <p:txBody>
          <a:bodyPr/>
          <a:lstStyle>
            <a:lvl1pPr>
              <a:defRPr sz="1800" b="0" i="0">
                <a:solidFill>
                  <a:schemeClr val="bg1"/>
                </a:solidFill>
                <a:latin typeface="Taub Sans Office" pitchFamily="2" charset="0"/>
                <a:ea typeface="Taub Sans Office" pitchFamily="2" charset="77"/>
              </a:defRPr>
            </a:lvl1pPr>
          </a:lstStyle>
          <a:p>
            <a:r>
              <a:rPr lang="en-US" dirty="0"/>
              <a:t>Date | Location</a:t>
            </a:r>
          </a:p>
        </p:txBody>
      </p:sp>
    </p:spTree>
    <p:extLst>
      <p:ext uri="{BB962C8B-B14F-4D97-AF65-F5344CB8AC3E}">
        <p14:creationId xmlns:p14="http://schemas.microsoft.com/office/powerpoint/2010/main" val="667970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F Logo">
    <p:bg>
      <p:bgPr>
        <a:solidFill>
          <a:schemeClr val="tx2"/>
        </a:solidFill>
        <a:effectLst/>
      </p:bgPr>
    </p:bg>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C8E14114-0193-601F-0286-3A4D2298F092}"/>
              </a:ext>
            </a:extLst>
          </p:cNvPr>
          <p:cNvSpPr>
            <a:spLocks noGrp="1"/>
          </p:cNvSpPr>
          <p:nvPr>
            <p:ph type="body" sz="quarter" idx="12" hasCustomPrompt="1"/>
          </p:nvPr>
        </p:nvSpPr>
        <p:spPr>
          <a:xfrm>
            <a:off x="345440" y="772101"/>
            <a:ext cx="6523711" cy="2962429"/>
          </a:xfrm>
          <a:prstGeom prst="rect">
            <a:avLst/>
          </a:prstGeom>
        </p:spPr>
        <p:txBody>
          <a:bodyPr lIns="0" tIns="0" rIns="0"/>
          <a:lstStyle>
            <a:lvl1pPr>
              <a:lnSpc>
                <a:spcPct val="90000"/>
              </a:lnSpc>
              <a:spcAft>
                <a:spcPts val="6400"/>
              </a:spcAft>
              <a:defRPr sz="6000" b="1" i="0" cap="all" baseline="0">
                <a:solidFill>
                  <a:schemeClr val="bg1"/>
                </a:solidFill>
                <a:latin typeface="+mj-lt"/>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4" name="Subtitle">
            <a:extLst>
              <a:ext uri="{FF2B5EF4-FFF2-40B4-BE49-F238E27FC236}">
                <a16:creationId xmlns:a16="http://schemas.microsoft.com/office/drawing/2014/main" id="{9AFEC3EB-858D-EFD3-471B-467239C0CA57}"/>
              </a:ext>
            </a:extLst>
          </p:cNvPr>
          <p:cNvSpPr>
            <a:spLocks noGrp="1"/>
          </p:cNvSpPr>
          <p:nvPr>
            <p:ph type="body" sz="quarter" idx="13" hasCustomPrompt="1"/>
          </p:nvPr>
        </p:nvSpPr>
        <p:spPr>
          <a:xfrm>
            <a:off x="345440" y="4186420"/>
            <a:ext cx="6523711" cy="397422"/>
          </a:xfrm>
          <a:prstGeom prst="rect">
            <a:avLst/>
          </a:prstGeom>
        </p:spPr>
        <p:txBody>
          <a:bodyPr lIns="0" tIns="0" rIns="0"/>
          <a:lstStyle>
            <a:lvl1pPr>
              <a:defRPr sz="2400" b="0" i="0">
                <a:solidFill>
                  <a:schemeClr val="bg1"/>
                </a:solidFill>
                <a:latin typeface="+mj-lt"/>
                <a:ea typeface="Taub Sans Office"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8" name="Date location">
            <a:extLst>
              <a:ext uri="{FF2B5EF4-FFF2-40B4-BE49-F238E27FC236}">
                <a16:creationId xmlns:a16="http://schemas.microsoft.com/office/drawing/2014/main" id="{19B7DF4B-6FA9-BF98-E3E6-F7498BA6CC46}"/>
              </a:ext>
            </a:extLst>
          </p:cNvPr>
          <p:cNvSpPr>
            <a:spLocks noGrp="1"/>
          </p:cNvSpPr>
          <p:nvPr>
            <p:ph type="body" sz="quarter" idx="11" hasCustomPrompt="1"/>
          </p:nvPr>
        </p:nvSpPr>
        <p:spPr>
          <a:xfrm>
            <a:off x="345440" y="5035731"/>
            <a:ext cx="6523711" cy="397422"/>
          </a:xfrm>
          <a:prstGeom prst="rect">
            <a:avLst/>
          </a:prstGeom>
        </p:spPr>
        <p:txBody>
          <a:bodyPr lIns="0" tIns="0" rIns="0"/>
          <a:lstStyle>
            <a:lvl1pPr>
              <a:defRPr sz="1800" b="0" i="0">
                <a:solidFill>
                  <a:schemeClr val="bg1"/>
                </a:solidFill>
                <a:latin typeface="+mj-lt"/>
                <a:ea typeface="Taub Sans Office" pitchFamily="2" charset="77"/>
              </a:defRPr>
            </a:lvl1pPr>
          </a:lstStyle>
          <a:p>
            <a:r>
              <a:rPr lang="en-US" dirty="0"/>
              <a:t>Date | Location</a:t>
            </a:r>
          </a:p>
        </p:txBody>
      </p:sp>
      <p:sp>
        <p:nvSpPr>
          <p:cNvPr id="6" name="Rectángulo 5">
            <a:extLst>
              <a:ext uri="{FF2B5EF4-FFF2-40B4-BE49-F238E27FC236}">
                <a16:creationId xmlns:a16="http://schemas.microsoft.com/office/drawing/2014/main" id="{F53D1E49-EC05-6BC8-5888-FB715979D8D9}"/>
              </a:ext>
              <a:ext uri="{C183D7F6-B498-43B3-948B-1728B52AA6E4}">
                <adec:decorative xmlns:adec="http://schemas.microsoft.com/office/drawing/2017/decorative" val="1"/>
              </a:ext>
            </a:extLst>
          </p:cNvPr>
          <p:cNvSpPr/>
          <p:nvPr userDrawn="1"/>
        </p:nvSpPr>
        <p:spPr>
          <a:xfrm>
            <a:off x="7726017" y="5391344"/>
            <a:ext cx="4467571" cy="147557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23" rtl="0" eaLnBrk="1" fontAlgn="auto" latinLnBrk="0" hangingPunct="1">
              <a:lnSpc>
                <a:spcPct val="100000"/>
              </a:lnSpc>
              <a:spcBef>
                <a:spcPts val="0"/>
              </a:spcBef>
              <a:spcAft>
                <a:spcPts val="1200"/>
              </a:spcAft>
              <a:buClrTx/>
              <a:buSzTx/>
              <a:buFontTx/>
              <a:buNone/>
              <a:tabLst/>
              <a:defRPr/>
            </a:pPr>
            <a:endParaRPr kumimoji="0" lang="es-AR" sz="1200" b="0" i="0" u="none" strike="noStrike" kern="1200" cap="none" spc="0" normalizeH="0" baseline="0" noProof="0" dirty="0">
              <a:ln>
                <a:noFill/>
              </a:ln>
              <a:solidFill>
                <a:srgbClr val="010035"/>
              </a:solidFill>
              <a:effectLst/>
              <a:uLnTx/>
              <a:uFillTx/>
              <a:latin typeface="Taub Sans Office" pitchFamily="2" charset="77"/>
              <a:ea typeface="Taub Sans Office" pitchFamily="2" charset="0"/>
              <a:cs typeface="Helvetica"/>
            </a:endParaRPr>
          </a:p>
        </p:txBody>
      </p:sp>
      <p:sp>
        <p:nvSpPr>
          <p:cNvPr id="5" name="Rectángulo 4">
            <a:extLst>
              <a:ext uri="{FF2B5EF4-FFF2-40B4-BE49-F238E27FC236}">
                <a16:creationId xmlns:a16="http://schemas.microsoft.com/office/drawing/2014/main" id="{82C325EA-E2E1-647F-C9CE-C4F34787D898}"/>
              </a:ext>
              <a:ext uri="{C183D7F6-B498-43B3-948B-1728B52AA6E4}">
                <adec:decorative xmlns:adec="http://schemas.microsoft.com/office/drawing/2017/decorative" val="1"/>
              </a:ext>
            </a:extLst>
          </p:cNvPr>
          <p:cNvSpPr/>
          <p:nvPr userDrawn="1"/>
        </p:nvSpPr>
        <p:spPr>
          <a:xfrm>
            <a:off x="7726017" y="-8915"/>
            <a:ext cx="4467571" cy="686691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23" rtl="0" eaLnBrk="1" fontAlgn="auto" latinLnBrk="0" hangingPunct="1">
              <a:lnSpc>
                <a:spcPct val="100000"/>
              </a:lnSpc>
              <a:spcBef>
                <a:spcPts val="0"/>
              </a:spcBef>
              <a:spcAft>
                <a:spcPts val="1200"/>
              </a:spcAft>
              <a:buClrTx/>
              <a:buSzTx/>
              <a:buFontTx/>
              <a:buNone/>
              <a:tabLst/>
              <a:defRPr/>
            </a:pPr>
            <a:endParaRPr kumimoji="0" lang="es-AR" sz="1200" b="0" i="0" u="none" strike="noStrike" kern="1200" cap="none" spc="0" normalizeH="0" baseline="0" noProof="0" dirty="0">
              <a:ln>
                <a:noFill/>
              </a:ln>
              <a:solidFill>
                <a:srgbClr val="010035"/>
              </a:solidFill>
              <a:effectLst/>
              <a:uLnTx/>
              <a:uFillTx/>
              <a:latin typeface="Taub Sans Office" pitchFamily="2" charset="77"/>
              <a:ea typeface="Taub Sans Office" pitchFamily="2" charset="0"/>
              <a:cs typeface="Helvetica"/>
            </a:endParaRPr>
          </a:p>
        </p:txBody>
      </p:sp>
      <p:sp>
        <p:nvSpPr>
          <p:cNvPr id="14" name="White Background">
            <a:extLst>
              <a:ext uri="{FF2B5EF4-FFF2-40B4-BE49-F238E27FC236}">
                <a16:creationId xmlns:a16="http://schemas.microsoft.com/office/drawing/2014/main" id="{44A949A7-F49B-7B3B-484C-6C20B6EE304A}"/>
              </a:ext>
              <a:ext uri="{C183D7F6-B498-43B3-948B-1728B52AA6E4}">
                <adec:decorative xmlns:adec="http://schemas.microsoft.com/office/drawing/2017/decorative" val="1"/>
              </a:ext>
            </a:extLst>
          </p:cNvPr>
          <p:cNvSpPr/>
          <p:nvPr userDrawn="1"/>
        </p:nvSpPr>
        <p:spPr>
          <a:xfrm>
            <a:off x="7726017" y="3204551"/>
            <a:ext cx="4467571" cy="365345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23" rtl="0" eaLnBrk="1" fontAlgn="auto" latinLnBrk="0" hangingPunct="1">
              <a:lnSpc>
                <a:spcPct val="100000"/>
              </a:lnSpc>
              <a:spcBef>
                <a:spcPts val="0"/>
              </a:spcBef>
              <a:spcAft>
                <a:spcPts val="1200"/>
              </a:spcAft>
              <a:buClrTx/>
              <a:buSzTx/>
              <a:buFontTx/>
              <a:buNone/>
              <a:tabLst/>
              <a:defRPr/>
            </a:pPr>
            <a:endParaRPr kumimoji="0" lang="es-AR" sz="1200" b="0" i="0" u="none" strike="noStrike" kern="1200" cap="none" spc="0" normalizeH="0" baseline="0" noProof="0" dirty="0">
              <a:ln>
                <a:noFill/>
              </a:ln>
              <a:solidFill>
                <a:srgbClr val="010035"/>
              </a:solidFill>
              <a:effectLst/>
              <a:uLnTx/>
              <a:uFillTx/>
              <a:latin typeface="Taub Sans Office" pitchFamily="2" charset="77"/>
              <a:ea typeface="Taub Sans Office" pitchFamily="2" charset="0"/>
              <a:cs typeface="Helvetica"/>
            </a:endParaRPr>
          </a:p>
        </p:txBody>
      </p:sp>
      <p:sp>
        <p:nvSpPr>
          <p:cNvPr id="7" name="Blush Background">
            <a:extLst>
              <a:ext uri="{FF2B5EF4-FFF2-40B4-BE49-F238E27FC236}">
                <a16:creationId xmlns:a16="http://schemas.microsoft.com/office/drawing/2014/main" id="{9B6AEEEA-A458-C4E8-7EEA-7DB4F3AF81E7}"/>
              </a:ext>
              <a:ext uri="{C183D7F6-B498-43B3-948B-1728B52AA6E4}">
                <adec:decorative xmlns:adec="http://schemas.microsoft.com/office/drawing/2017/decorative" val="1"/>
              </a:ext>
            </a:extLst>
          </p:cNvPr>
          <p:cNvSpPr/>
          <p:nvPr userDrawn="1"/>
        </p:nvSpPr>
        <p:spPr>
          <a:xfrm>
            <a:off x="7726017" y="-8914"/>
            <a:ext cx="4467571" cy="3213464"/>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23" rtl="0" eaLnBrk="1" fontAlgn="auto" latinLnBrk="0" hangingPunct="1">
              <a:lnSpc>
                <a:spcPct val="100000"/>
              </a:lnSpc>
              <a:spcBef>
                <a:spcPts val="0"/>
              </a:spcBef>
              <a:spcAft>
                <a:spcPts val="1200"/>
              </a:spcAft>
              <a:buClrTx/>
              <a:buSzTx/>
              <a:buFontTx/>
              <a:buNone/>
              <a:tabLst/>
              <a:defRPr/>
            </a:pPr>
            <a:endParaRPr kumimoji="0" lang="es-AR" sz="1200" b="0" i="0" u="none" strike="noStrike" kern="1200" cap="none" spc="0" normalizeH="0" baseline="0" noProof="0" dirty="0">
              <a:ln>
                <a:noFill/>
              </a:ln>
              <a:solidFill>
                <a:srgbClr val="010035"/>
              </a:solidFill>
              <a:effectLst/>
              <a:uLnTx/>
              <a:uFillTx/>
              <a:latin typeface="Taub Sans Office" pitchFamily="2" charset="77"/>
              <a:ea typeface="Taub Sans Office" pitchFamily="2" charset="0"/>
              <a:cs typeface="Helvetica"/>
            </a:endParaRPr>
          </a:p>
        </p:txBody>
      </p:sp>
    </p:spTree>
    <p:extLst>
      <p:ext uri="{BB962C8B-B14F-4D97-AF65-F5344CB8AC3E}">
        <p14:creationId xmlns:p14="http://schemas.microsoft.com/office/powerpoint/2010/main" val="249806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Subtitle | Two column">
    <p:bg>
      <p:bgPr>
        <a:solidFill>
          <a:schemeClr val="bg2"/>
        </a:solidFill>
        <a:effectLst/>
      </p:bgPr>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632160"/>
            <a:ext cx="11454604" cy="576000"/>
          </a:xfrm>
        </p:spPr>
        <p:txBody>
          <a:bodyPr/>
          <a:lstStyle>
            <a:lvl1pPr>
              <a:defRPr b="1" i="0">
                <a:solidFill>
                  <a:schemeClr val="tx1"/>
                </a:solidFill>
                <a:latin typeface="Taub Sans Office" pitchFamily="2" charset="0"/>
                <a:ea typeface="Taub Sans Office"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1238885"/>
            <a:ext cx="11454604" cy="328295"/>
          </a:xfrm>
          <a:prstGeom prst="rect">
            <a:avLst/>
          </a:prstGeom>
        </p:spPr>
        <p:txBody>
          <a:bodyPr/>
          <a:lstStyle>
            <a:lvl1pPr>
              <a:defRPr sz="2000" b="0" i="0">
                <a:solidFill>
                  <a:schemeClr val="tx2"/>
                </a:solidFill>
                <a:latin typeface="Taub Sans Office" pitchFamily="2" charset="0"/>
                <a:ea typeface="Taub Sans Office" pitchFamily="2" charset="77"/>
              </a:defRPr>
            </a:lvl1pPr>
            <a:lvl4pPr>
              <a:defRPr/>
            </a:lvl4pPr>
          </a:lstStyle>
          <a:p>
            <a:pPr lvl="0"/>
            <a:r>
              <a:rPr lang="en-US" dirty="0"/>
              <a:t>Subtitle in sentence case, 20-pt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975104"/>
            <a:ext cx="4977603" cy="648180"/>
          </a:xfrm>
        </p:spPr>
        <p:txBody>
          <a:bodyPr/>
          <a:lstStyle>
            <a:lvl1pPr>
              <a:defRPr sz="2000" b="1" i="0" cap="all" baseline="0">
                <a:solidFill>
                  <a:schemeClr val="tx2"/>
                </a:solidFill>
                <a:latin typeface="Taub Sans Office" pitchFamily="2" charset="0"/>
                <a:ea typeface="Taub Sans Office" pitchFamily="2" charset="77"/>
              </a:defRPr>
            </a:lvl1pPr>
          </a:lstStyle>
          <a:p>
            <a:pPr lvl="0"/>
            <a:r>
              <a:rPr lang="en-US" dirty="0"/>
              <a:t>CLICK TO EDIT MASTER TEXT STYLES</a:t>
            </a:r>
          </a:p>
        </p:txBody>
      </p:sp>
      <p:sp>
        <p:nvSpPr>
          <p:cNvPr id="17" name="Text">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624773"/>
            <a:ext cx="4977603" cy="3725862"/>
          </a:xfrm>
        </p:spPr>
        <p:txBody>
          <a:bodyPr/>
          <a:lstStyle>
            <a:lvl1pPr>
              <a:defRPr b="0" i="0">
                <a:solidFill>
                  <a:schemeClr val="tx1"/>
                </a:solidFill>
                <a:latin typeface="Taub Sans Office" pitchFamily="2" charset="0"/>
                <a:ea typeface="Taub Sans Office" pitchFamily="2" charset="77"/>
              </a:defRPr>
            </a:lvl1pPr>
            <a:lvl2pPr>
              <a:buSzPct val="90000"/>
              <a:defRPr b="0" i="0">
                <a:solidFill>
                  <a:schemeClr val="tx1"/>
                </a:solidFill>
                <a:latin typeface="Taub Sans Office" pitchFamily="2" charset="0"/>
                <a:ea typeface="Taub Sans Office" pitchFamily="2" charset="77"/>
              </a:defRPr>
            </a:lvl2pPr>
            <a:lvl3pPr>
              <a:buSzPct val="80000"/>
              <a:defRPr b="0" i="0">
                <a:solidFill>
                  <a:schemeClr val="tx1"/>
                </a:solidFill>
                <a:latin typeface="Taub Sans Office" pitchFamily="2" charset="0"/>
                <a:ea typeface="Taub Sans Office" pitchFamily="2" charset="77"/>
              </a:defRPr>
            </a:lvl3pPr>
            <a:lvl4pPr>
              <a:defRPr b="0" i="0">
                <a:solidFill>
                  <a:schemeClr val="tx1"/>
                </a:solidFill>
                <a:latin typeface="Taub Sans Office" pitchFamily="2" charset="0"/>
                <a:ea typeface="Taub Sans Office" pitchFamily="2" charset="77"/>
              </a:defRPr>
            </a:lvl4pPr>
            <a:lvl5pPr>
              <a:defRPr b="0" i="0">
                <a:solidFill>
                  <a:schemeClr val="tx1"/>
                </a:solidFill>
                <a:latin typeface="Taub Sans Office" pitchFamily="2" charset="0"/>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H1">
            <a:extLst>
              <a:ext uri="{FF2B5EF4-FFF2-40B4-BE49-F238E27FC236}">
                <a16:creationId xmlns:a16="http://schemas.microsoft.com/office/drawing/2014/main" id="{4F253C88-F5E2-7F35-5E3E-020A581F5E1B}"/>
              </a:ext>
            </a:extLst>
          </p:cNvPr>
          <p:cNvSpPr>
            <a:spLocks noGrp="1"/>
          </p:cNvSpPr>
          <p:nvPr>
            <p:ph type="body" sz="quarter" idx="18" hasCustomPrompt="1"/>
          </p:nvPr>
        </p:nvSpPr>
        <p:spPr>
          <a:xfrm>
            <a:off x="6846097" y="1975104"/>
            <a:ext cx="4977603" cy="648180"/>
          </a:xfrm>
        </p:spPr>
        <p:txBody>
          <a:bodyPr/>
          <a:lstStyle>
            <a:lvl1pPr>
              <a:defRPr sz="2000" b="1" i="0" cap="all" baseline="0">
                <a:solidFill>
                  <a:schemeClr val="tx2"/>
                </a:solidFill>
                <a:latin typeface="Taub Sans Office" pitchFamily="2" charset="0"/>
                <a:ea typeface="Taub Sans Office" pitchFamily="2" charset="77"/>
              </a:defRPr>
            </a:lvl1pPr>
          </a:lstStyle>
          <a:p>
            <a:pPr lvl="0"/>
            <a:r>
              <a:rPr lang="en-US" dirty="0"/>
              <a:t>CLICK TO EDIT MASTER TEXT STYLES</a:t>
            </a:r>
          </a:p>
        </p:txBody>
      </p:sp>
      <p:sp>
        <p:nvSpPr>
          <p:cNvPr id="5" name="Text">
            <a:extLst>
              <a:ext uri="{FF2B5EF4-FFF2-40B4-BE49-F238E27FC236}">
                <a16:creationId xmlns:a16="http://schemas.microsoft.com/office/drawing/2014/main" id="{9DEA1DAD-5392-F3C0-F1F5-08D0C76B3E25}"/>
              </a:ext>
            </a:extLst>
          </p:cNvPr>
          <p:cNvSpPr>
            <a:spLocks noGrp="1"/>
          </p:cNvSpPr>
          <p:nvPr>
            <p:ph type="body" sz="quarter" idx="17"/>
          </p:nvPr>
        </p:nvSpPr>
        <p:spPr>
          <a:xfrm>
            <a:off x="6846097" y="2624773"/>
            <a:ext cx="4977603" cy="3725862"/>
          </a:xfrm>
        </p:spPr>
        <p:txBody>
          <a:bodyPr/>
          <a:lstStyle>
            <a:lvl1pPr>
              <a:defRPr b="0" i="0">
                <a:solidFill>
                  <a:schemeClr val="tx1"/>
                </a:solidFill>
                <a:latin typeface="Taub Sans Office" pitchFamily="2" charset="0"/>
                <a:ea typeface="Taub Sans Office" pitchFamily="2" charset="77"/>
              </a:defRPr>
            </a:lvl1pPr>
            <a:lvl2pPr>
              <a:buSzPct val="90000"/>
              <a:defRPr b="0" i="0">
                <a:solidFill>
                  <a:schemeClr val="tx1"/>
                </a:solidFill>
                <a:latin typeface="Taub Sans Office" pitchFamily="2" charset="0"/>
                <a:ea typeface="Taub Sans Office" pitchFamily="2" charset="77"/>
              </a:defRPr>
            </a:lvl2pPr>
            <a:lvl3pPr>
              <a:buSzPct val="80000"/>
              <a:defRPr b="0" i="0">
                <a:solidFill>
                  <a:schemeClr val="tx1"/>
                </a:solidFill>
                <a:latin typeface="Taub Sans Office" pitchFamily="2" charset="0"/>
                <a:ea typeface="Taub Sans Office" pitchFamily="2" charset="77"/>
              </a:defRPr>
            </a:lvl3pPr>
            <a:lvl4pPr>
              <a:defRPr b="0" i="0">
                <a:solidFill>
                  <a:schemeClr val="tx1"/>
                </a:solidFill>
                <a:latin typeface="Taub Sans Office" pitchFamily="2" charset="0"/>
                <a:ea typeface="Taub Sans Office" pitchFamily="2" charset="77"/>
              </a:defRPr>
            </a:lvl4pPr>
            <a:lvl5pPr>
              <a:defRPr b="0" i="0">
                <a:solidFill>
                  <a:schemeClr val="tx1"/>
                </a:solidFill>
                <a:latin typeface="Taub Sans Office" pitchFamily="2" charset="0"/>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144186F1-166A-4368-86B2-0E629EDB1A01}"/>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43815" b="48110"/>
          <a:stretch/>
        </p:blipFill>
        <p:spPr>
          <a:xfrm>
            <a:off x="0" y="0"/>
            <a:ext cx="12193588" cy="328295"/>
          </a:xfrm>
          <a:prstGeom prst="rect">
            <a:avLst/>
          </a:prstGeom>
        </p:spPr>
      </p:pic>
    </p:spTree>
    <p:extLst>
      <p:ext uri="{BB962C8B-B14F-4D97-AF65-F5344CB8AC3E}">
        <p14:creationId xmlns:p14="http://schemas.microsoft.com/office/powerpoint/2010/main" val="24799579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ed Title | Subtitle | One column">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949C4D-9D05-E07B-D39B-C25AB722148D}"/>
              </a:ext>
            </a:extLst>
          </p:cNvPr>
          <p:cNvSpPr/>
          <p:nvPr userDrawn="1"/>
        </p:nvSpPr>
        <p:spPr>
          <a:xfrm>
            <a:off x="0" y="0"/>
            <a:ext cx="10402782" cy="1387366"/>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dirty="0">
              <a:latin typeface="Taub Sans Office" pitchFamily="2" charset="77"/>
              <a:ea typeface="Taub Sans Office" pitchFamily="2" charset="0"/>
            </a:endParaRPr>
          </a:p>
        </p:txBody>
      </p:sp>
      <p:pic>
        <p:nvPicPr>
          <p:cNvPr id="11" name="Picture 10">
            <a:extLst>
              <a:ext uri="{FF2B5EF4-FFF2-40B4-BE49-F238E27FC236}">
                <a16:creationId xmlns:a16="http://schemas.microsoft.com/office/drawing/2014/main" id="{E64C8741-661F-F8C1-0C81-2C2C459A610E}"/>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329" r="28329"/>
          <a:stretch/>
        </p:blipFill>
        <p:spPr>
          <a:xfrm>
            <a:off x="10402782" y="0"/>
            <a:ext cx="1790805" cy="1387365"/>
          </a:xfrm>
          <a:prstGeom prst="rect">
            <a:avLst/>
          </a:prstGeom>
        </p:spPr>
      </p:pic>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400"/>
            <a:ext cx="9636752" cy="576000"/>
          </a:xfrm>
        </p:spPr>
        <p:txBody>
          <a:bodyPr/>
          <a:lstStyle>
            <a:lvl1pPr>
              <a:defRPr b="1" i="0">
                <a:solidFill>
                  <a:schemeClr val="bg1"/>
                </a:solidFill>
                <a:latin typeface="Taub Sans Office" pitchFamily="2" charset="0"/>
                <a:ea typeface="Taub Sans Office"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6" y="873125"/>
            <a:ext cx="9636752" cy="328295"/>
          </a:xfrm>
          <a:prstGeom prst="rect">
            <a:avLst/>
          </a:prstGeom>
        </p:spPr>
        <p:txBody>
          <a:bodyPr/>
          <a:lstStyle>
            <a:lvl1pPr>
              <a:defRPr sz="2000" b="0" i="0">
                <a:solidFill>
                  <a:schemeClr val="bg1"/>
                </a:solidFill>
                <a:latin typeface="Taub Sans Office" pitchFamily="2" charset="0"/>
                <a:ea typeface="Taub Sans Office" pitchFamily="2" charset="77"/>
              </a:defRPr>
            </a:lvl1pPr>
            <a:lvl4pPr>
              <a:defRPr/>
            </a:lvl4pPr>
          </a:lstStyle>
          <a:p>
            <a:pPr lvl="0"/>
            <a:r>
              <a:rPr lang="en-US" dirty="0"/>
              <a:t>Subtitle in sentence case, 20-pt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786775"/>
            <a:ext cx="10033687" cy="648180"/>
          </a:xfrm>
        </p:spPr>
        <p:txBody>
          <a:bodyPr/>
          <a:lstStyle>
            <a:lvl1pPr>
              <a:defRPr sz="2000" b="1" i="0" cap="all" baseline="0">
                <a:solidFill>
                  <a:schemeClr val="tx2"/>
                </a:solidFill>
                <a:latin typeface="Taub Sans Office" pitchFamily="2" charset="0"/>
                <a:ea typeface="Taub Sans Office"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434046"/>
            <a:ext cx="10033687" cy="3621168"/>
          </a:xfrm>
        </p:spPr>
        <p:txBody>
          <a:bodyPr/>
          <a:lstStyle>
            <a:lvl1pPr>
              <a:defRPr sz="1800" b="0" i="0">
                <a:solidFill>
                  <a:schemeClr val="tx1"/>
                </a:solidFill>
                <a:latin typeface="Taub Sans Office" pitchFamily="2" charset="0"/>
                <a:ea typeface="Taub Sans Office" pitchFamily="2" charset="77"/>
              </a:defRPr>
            </a:lvl1pPr>
            <a:lvl2pPr>
              <a:buSzPct val="90000"/>
              <a:defRPr sz="1800" b="0" i="0">
                <a:solidFill>
                  <a:schemeClr val="tx1"/>
                </a:solidFill>
                <a:latin typeface="Taub Sans Office" pitchFamily="2" charset="0"/>
                <a:ea typeface="Taub Sans Office" pitchFamily="2" charset="77"/>
              </a:defRPr>
            </a:lvl2pPr>
            <a:lvl3pPr>
              <a:buSzPct val="80000"/>
              <a:defRPr sz="1800" b="0" i="0">
                <a:solidFill>
                  <a:schemeClr val="tx1"/>
                </a:solidFill>
                <a:latin typeface="Taub Sans Office" pitchFamily="2" charset="0"/>
                <a:ea typeface="Taub Sans Office" pitchFamily="2" charset="77"/>
              </a:defRPr>
            </a:lvl3pPr>
            <a:lvl4pPr>
              <a:defRPr sz="1800" b="0" i="0">
                <a:solidFill>
                  <a:schemeClr val="tx1"/>
                </a:solidFill>
                <a:latin typeface="Taub Sans Office" pitchFamily="2" charset="0"/>
                <a:ea typeface="Taub Sans Office" pitchFamily="2" charset="77"/>
              </a:defRPr>
            </a:lvl4pPr>
            <a:lvl5pPr>
              <a:defRPr sz="2000" b="0" i="0">
                <a:solidFill>
                  <a:schemeClr val="tx1"/>
                </a:solidFill>
                <a:latin typeface="Taub Sans Office" pitchFamily="2" charset="0"/>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15951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One column Large">
    <p:bg>
      <p:bgPr>
        <a:solidFill>
          <a:schemeClr val="bg2"/>
        </a:solidFill>
        <a:effectLst/>
      </p:bgPr>
    </p:bg>
    <p:spTree>
      <p:nvGrpSpPr>
        <p:cNvPr id="1" name=""/>
        <p:cNvGrpSpPr/>
        <p:nvPr/>
      </p:nvGrpSpPr>
      <p:grpSpPr>
        <a:xfrm>
          <a:off x="0" y="0"/>
          <a:ext cx="0" cy="0"/>
          <a:chOff x="0" y="0"/>
          <a:chExt cx="0" cy="0"/>
        </a:xfrm>
      </p:grpSpPr>
      <p:sp>
        <p:nvSpPr>
          <p:cNvPr id="8" name="Slide 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30000" cy="576000"/>
          </a:xfrm>
        </p:spPr>
        <p:txBody>
          <a:bodyPr/>
          <a:lstStyle>
            <a:lvl1pPr>
              <a:defRPr b="1" i="0">
                <a:solidFill>
                  <a:schemeClr val="tx1"/>
                </a:solidFill>
                <a:latin typeface="Taub Sans Office" pitchFamily="2" charset="0"/>
                <a:ea typeface="Taub Sans Office"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458431"/>
            <a:ext cx="9226295" cy="648180"/>
          </a:xfrm>
        </p:spPr>
        <p:txBody>
          <a:bodyPr/>
          <a:lstStyle>
            <a:lvl1pPr>
              <a:defRPr sz="2000" b="1" i="0" cap="all" baseline="0">
                <a:solidFill>
                  <a:schemeClr val="tx2"/>
                </a:solidFill>
                <a:latin typeface="Taub Sans Office" pitchFamily="2" charset="0"/>
                <a:ea typeface="Taub Sans Office" pitchFamily="2" charset="77"/>
              </a:defRPr>
            </a:lvl1pPr>
          </a:lstStyle>
          <a:p>
            <a:pPr lvl="0"/>
            <a:r>
              <a:rPr lang="en-US" dirty="0"/>
              <a:t>CLICK TO EDIT MASTER TEXT STYLES</a:t>
            </a:r>
          </a:p>
        </p:txBody>
      </p:sp>
      <p:sp>
        <p:nvSpPr>
          <p:cNvPr id="17" name="Text Placeholder">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106613"/>
            <a:ext cx="9226295" cy="3878262"/>
          </a:xfrm>
        </p:spPr>
        <p:txBody>
          <a:bodyPr/>
          <a:lstStyle>
            <a:lvl1pPr>
              <a:defRPr sz="1800" b="0" i="0">
                <a:solidFill>
                  <a:schemeClr val="tx1"/>
                </a:solidFill>
                <a:latin typeface="Taub Sans Office" pitchFamily="2" charset="0"/>
                <a:ea typeface="Taub Sans Office" pitchFamily="2" charset="77"/>
              </a:defRPr>
            </a:lvl1pPr>
            <a:lvl2pPr>
              <a:buSzPct val="90000"/>
              <a:defRPr sz="1800" b="0" i="0">
                <a:solidFill>
                  <a:schemeClr val="tx1"/>
                </a:solidFill>
                <a:latin typeface="Taub Sans Office" pitchFamily="2" charset="0"/>
                <a:ea typeface="Taub Sans Office" pitchFamily="2" charset="77"/>
              </a:defRPr>
            </a:lvl2pPr>
            <a:lvl3pPr>
              <a:buSzPct val="80000"/>
              <a:defRPr sz="1800" b="0" i="0">
                <a:solidFill>
                  <a:schemeClr val="tx1"/>
                </a:solidFill>
                <a:latin typeface="Taub Sans Office" pitchFamily="2" charset="0"/>
                <a:ea typeface="Taub Sans Office" pitchFamily="2" charset="77"/>
              </a:defRPr>
            </a:lvl3pPr>
            <a:lvl4pPr>
              <a:defRPr sz="1800" b="0" i="0">
                <a:solidFill>
                  <a:schemeClr val="tx1"/>
                </a:solidFill>
                <a:latin typeface="Taub Sans Office" pitchFamily="2" charset="0"/>
                <a:ea typeface="Taub Sans Office" pitchFamily="2" charset="77"/>
              </a:defRPr>
            </a:lvl4pPr>
            <a:lvl5pPr>
              <a:defRPr sz="2000" b="0" i="0">
                <a:solidFill>
                  <a:schemeClr val="tx1"/>
                </a:solidFill>
                <a:latin typeface="Taub Sans Office" pitchFamily="2" charset="0"/>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06517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One column | 3 Icons | Re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87DBF8-5872-0EF3-D56E-0F3E76880AF0}"/>
              </a:ext>
            </a:extLst>
          </p:cNvPr>
          <p:cNvSpPr/>
          <p:nvPr userDrawn="1"/>
        </p:nvSpPr>
        <p:spPr>
          <a:xfrm>
            <a:off x="14255" y="331197"/>
            <a:ext cx="6096794" cy="6040105"/>
          </a:xfrm>
          <a:prstGeom prst="rect">
            <a:avLst/>
          </a:prstGeom>
          <a:solidFill>
            <a:srgbClr val="F2F3F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dirty="0">
              <a:latin typeface="Taub Sans Office" pitchFamily="2" charset="77"/>
              <a:ea typeface="Taub Sans Office" pitchFamily="2" charset="0"/>
            </a:endParaRPr>
          </a:p>
        </p:txBody>
      </p:sp>
      <p:sp>
        <p:nvSpPr>
          <p:cNvPr id="5" name="Rectangle 4">
            <a:extLst>
              <a:ext uri="{FF2B5EF4-FFF2-40B4-BE49-F238E27FC236}">
                <a16:creationId xmlns:a16="http://schemas.microsoft.com/office/drawing/2014/main" id="{F8A4AA01-EF4F-2140-81F7-F9BB18BAD3E0}"/>
              </a:ext>
            </a:extLst>
          </p:cNvPr>
          <p:cNvSpPr/>
          <p:nvPr userDrawn="1"/>
        </p:nvSpPr>
        <p:spPr>
          <a:xfrm>
            <a:off x="6096794" y="0"/>
            <a:ext cx="6096794" cy="637388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dirty="0">
              <a:latin typeface="Taub Sans Office" pitchFamily="2" charset="77"/>
              <a:ea typeface="Taub Sans Office" pitchFamily="2" charset="0"/>
            </a:endParaRPr>
          </a:p>
        </p:txBody>
      </p:sp>
      <p:sp>
        <p:nvSpPr>
          <p:cNvPr id="8" name="Slide 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632158"/>
            <a:ext cx="5180365" cy="1107996"/>
          </a:xfrm>
        </p:spPr>
        <p:txBody>
          <a:bodyPr/>
          <a:lstStyle>
            <a:lvl1pPr>
              <a:defRPr b="1" i="0">
                <a:solidFill>
                  <a:srgbClr val="010035"/>
                </a:solidFill>
                <a:latin typeface="Taub Sans Office" pitchFamily="2" charset="0"/>
                <a:ea typeface="Taub Sans Office"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2461729"/>
            <a:ext cx="5180364" cy="648180"/>
          </a:xfrm>
        </p:spPr>
        <p:txBody>
          <a:bodyPr/>
          <a:lstStyle>
            <a:lvl1pPr>
              <a:defRPr sz="2000" b="1" i="0" cap="all" baseline="0">
                <a:solidFill>
                  <a:schemeClr val="tx2"/>
                </a:solidFill>
                <a:latin typeface="Taub Sans Office" pitchFamily="2" charset="0"/>
                <a:ea typeface="Taub Sans Office" pitchFamily="2" charset="77"/>
              </a:defRPr>
            </a:lvl1pPr>
          </a:lstStyle>
          <a:p>
            <a:pPr lvl="0"/>
            <a:r>
              <a:rPr lang="en-US" dirty="0"/>
              <a:t>CLICK TO EDIT MASTER TEXT STYLES</a:t>
            </a:r>
          </a:p>
        </p:txBody>
      </p:sp>
      <p:sp>
        <p:nvSpPr>
          <p:cNvPr id="17" name="Text Placeholder">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3109911"/>
            <a:ext cx="5180364" cy="2604457"/>
          </a:xfrm>
        </p:spPr>
        <p:txBody>
          <a:bodyPr/>
          <a:lstStyle>
            <a:lvl1pPr>
              <a:defRPr sz="1400" b="0" i="0">
                <a:solidFill>
                  <a:schemeClr val="tx1"/>
                </a:solidFill>
                <a:latin typeface="Taub Sans Office" pitchFamily="2" charset="0"/>
                <a:ea typeface="Taub Sans Office" pitchFamily="2" charset="77"/>
              </a:defRPr>
            </a:lvl1pPr>
            <a:lvl2pPr>
              <a:defRPr sz="1400" b="0" i="0">
                <a:solidFill>
                  <a:schemeClr val="tx1"/>
                </a:solidFill>
                <a:latin typeface="Taub Sans Office" pitchFamily="2" charset="0"/>
                <a:ea typeface="Taub Sans Office" pitchFamily="2" charset="77"/>
              </a:defRPr>
            </a:lvl2pPr>
            <a:lvl3pPr>
              <a:defRPr sz="1400" b="0" i="0">
                <a:solidFill>
                  <a:schemeClr val="tx1"/>
                </a:solidFill>
                <a:latin typeface="Taub Sans Office" pitchFamily="2" charset="0"/>
                <a:ea typeface="Taub Sans Office" pitchFamily="2" charset="77"/>
              </a:defRPr>
            </a:lvl3pPr>
            <a:lvl4pPr>
              <a:defRPr sz="1400" b="0" i="0">
                <a:solidFill>
                  <a:schemeClr val="tx1"/>
                </a:solidFill>
                <a:latin typeface="Taub Sans Office" pitchFamily="2" charset="0"/>
                <a:ea typeface="Taub Sans Office" pitchFamily="2" charset="77"/>
              </a:defRPr>
            </a:lvl4pPr>
            <a:lvl5pPr>
              <a:defRPr sz="1600" b="0" i="0">
                <a:solidFill>
                  <a:schemeClr val="tx1"/>
                </a:solidFill>
                <a:latin typeface="Taub Sans Office" pitchFamily="2" charset="0"/>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H2">
            <a:extLst>
              <a:ext uri="{FF2B5EF4-FFF2-40B4-BE49-F238E27FC236}">
                <a16:creationId xmlns:a16="http://schemas.microsoft.com/office/drawing/2014/main" id="{94475782-5E42-C428-B811-B7BCDBDD09A8}"/>
              </a:ext>
            </a:extLst>
          </p:cNvPr>
          <p:cNvSpPr>
            <a:spLocks noGrp="1"/>
          </p:cNvSpPr>
          <p:nvPr>
            <p:ph type="body" sz="quarter" idx="16" hasCustomPrompt="1"/>
          </p:nvPr>
        </p:nvSpPr>
        <p:spPr>
          <a:xfrm>
            <a:off x="7871564" y="1492660"/>
            <a:ext cx="3505017" cy="344696"/>
          </a:xfrm>
        </p:spPr>
        <p:txBody>
          <a:bodyPr/>
          <a:lstStyle>
            <a:lvl1pPr>
              <a:defRPr sz="1600" b="1" i="0" cap="all" baseline="0">
                <a:solidFill>
                  <a:schemeClr val="bg1"/>
                </a:solidFill>
                <a:latin typeface="Taub Sans Office" pitchFamily="2" charset="0"/>
                <a:ea typeface="Taub Sans Office" pitchFamily="2" charset="77"/>
              </a:defRPr>
            </a:lvl1pPr>
          </a:lstStyle>
          <a:p>
            <a:pPr lvl="0"/>
            <a:r>
              <a:rPr lang="en-US" dirty="0"/>
              <a:t>CLICK TO EDIT MASTER TEXT STYLES</a:t>
            </a:r>
          </a:p>
        </p:txBody>
      </p:sp>
      <p:sp>
        <p:nvSpPr>
          <p:cNvPr id="20" name="Text Placeholder">
            <a:extLst>
              <a:ext uri="{FF2B5EF4-FFF2-40B4-BE49-F238E27FC236}">
                <a16:creationId xmlns:a16="http://schemas.microsoft.com/office/drawing/2014/main" id="{4309FA78-129C-2C09-5EE5-BD6FBF67CE25}"/>
              </a:ext>
            </a:extLst>
          </p:cNvPr>
          <p:cNvSpPr>
            <a:spLocks noGrp="1"/>
          </p:cNvSpPr>
          <p:nvPr>
            <p:ph type="body" sz="quarter" idx="17"/>
          </p:nvPr>
        </p:nvSpPr>
        <p:spPr>
          <a:xfrm>
            <a:off x="7871564" y="1945038"/>
            <a:ext cx="3505017" cy="793182"/>
          </a:xfrm>
        </p:spPr>
        <p:txBody>
          <a:bodyPr/>
          <a:lstStyle>
            <a:lvl1pPr>
              <a:defRPr sz="1200" b="0" i="0">
                <a:solidFill>
                  <a:schemeClr val="bg1"/>
                </a:solidFill>
                <a:latin typeface="Taub Sans Office" pitchFamily="2" charset="0"/>
                <a:ea typeface="Taub Sans Office" pitchFamily="2" charset="77"/>
              </a:defRPr>
            </a:lvl1pPr>
            <a:lvl2pPr>
              <a:buClr>
                <a:schemeClr val="bg1"/>
              </a:buClr>
              <a:defRPr sz="1200" b="0" i="0">
                <a:solidFill>
                  <a:schemeClr val="bg1"/>
                </a:solidFill>
                <a:latin typeface="Taub Sans Office" pitchFamily="2" charset="0"/>
                <a:ea typeface="Taub Sans Office" pitchFamily="2" charset="77"/>
              </a:defRPr>
            </a:lvl2pPr>
            <a:lvl3pPr marL="252000" indent="0">
              <a:buNone/>
              <a:defRPr sz="1200">
                <a:latin typeface="Taub Sans Text" pitchFamily="2" charset="77"/>
                <a:ea typeface="Taub Sans Text" pitchFamily="2" charset="77"/>
              </a:defRPr>
            </a:lvl3pPr>
            <a:lvl4pPr>
              <a:defRPr sz="1200">
                <a:latin typeface="Taub Sans Text" pitchFamily="2" charset="77"/>
                <a:ea typeface="Taub Sans Text" pitchFamily="2" charset="77"/>
              </a:defRPr>
            </a:lvl4pPr>
            <a:lvl5pPr>
              <a:defRPr sz="1400">
                <a:latin typeface="Taub Sans Text" pitchFamily="2" charset="77"/>
                <a:ea typeface="Taub Sans Text" pitchFamily="2" charset="77"/>
              </a:defRPr>
            </a:lvl5pPr>
          </a:lstStyle>
          <a:p>
            <a:pPr lvl="0"/>
            <a:r>
              <a:rPr lang="en-US" dirty="0"/>
              <a:t>Click to edit Master text styles</a:t>
            </a:r>
          </a:p>
          <a:p>
            <a:pPr lvl="1"/>
            <a:r>
              <a:rPr lang="en-US" dirty="0"/>
              <a:t>Second level</a:t>
            </a:r>
          </a:p>
        </p:txBody>
      </p:sp>
      <p:sp>
        <p:nvSpPr>
          <p:cNvPr id="16" name="Content Placeholder">
            <a:extLst>
              <a:ext uri="{FF2B5EF4-FFF2-40B4-BE49-F238E27FC236}">
                <a16:creationId xmlns:a16="http://schemas.microsoft.com/office/drawing/2014/main" id="{402CA587-7BFD-8202-A5DC-8C27491E096A}"/>
              </a:ext>
              <a:ext uri="{C183D7F6-B498-43B3-948B-1728B52AA6E4}">
                <adec:decorative xmlns:adec="http://schemas.microsoft.com/office/drawing/2017/decorative" val="1"/>
              </a:ext>
            </a:extLst>
          </p:cNvPr>
          <p:cNvSpPr>
            <a:spLocks noGrp="1"/>
          </p:cNvSpPr>
          <p:nvPr>
            <p:ph sz="quarter" idx="15" hasCustomPrompt="1"/>
          </p:nvPr>
        </p:nvSpPr>
        <p:spPr>
          <a:xfrm>
            <a:off x="6831637" y="1492660"/>
            <a:ext cx="706437" cy="704850"/>
          </a:xfrm>
        </p:spPr>
        <p:txBody>
          <a:bodyPr/>
          <a:lstStyle>
            <a:lvl1pPr>
              <a:defRPr b="0" i="0">
                <a:latin typeface="Taub Sans Office" pitchFamily="2" charset="77"/>
                <a:ea typeface="Taub Sans Office" pitchFamily="2" charset="77"/>
              </a:defRPr>
            </a:lvl1pPr>
          </a:lstStyle>
          <a:p>
            <a:pPr lvl="0"/>
            <a:r>
              <a:rPr lang="en-US" dirty="0"/>
              <a:t> </a:t>
            </a:r>
          </a:p>
        </p:txBody>
      </p:sp>
      <p:sp>
        <p:nvSpPr>
          <p:cNvPr id="27" name="H2">
            <a:extLst>
              <a:ext uri="{FF2B5EF4-FFF2-40B4-BE49-F238E27FC236}">
                <a16:creationId xmlns:a16="http://schemas.microsoft.com/office/drawing/2014/main" id="{AC61AFA7-E866-BA38-763E-C5A4592EABA3}"/>
              </a:ext>
            </a:extLst>
          </p:cNvPr>
          <p:cNvSpPr>
            <a:spLocks noGrp="1"/>
          </p:cNvSpPr>
          <p:nvPr>
            <p:ph type="body" sz="quarter" idx="20" hasCustomPrompt="1"/>
          </p:nvPr>
        </p:nvSpPr>
        <p:spPr>
          <a:xfrm>
            <a:off x="7871564" y="2990155"/>
            <a:ext cx="3505017" cy="344696"/>
          </a:xfrm>
        </p:spPr>
        <p:txBody>
          <a:bodyPr/>
          <a:lstStyle>
            <a:lvl1pPr>
              <a:defRPr sz="1600" b="1" i="0" cap="all" baseline="0">
                <a:solidFill>
                  <a:schemeClr val="bg1"/>
                </a:solidFill>
                <a:latin typeface="Taub Sans Office" pitchFamily="2" charset="0"/>
                <a:ea typeface="Taub Sans Office" pitchFamily="2" charset="77"/>
              </a:defRPr>
            </a:lvl1pPr>
          </a:lstStyle>
          <a:p>
            <a:pPr lvl="0"/>
            <a:r>
              <a:rPr lang="en-US" dirty="0"/>
              <a:t>CLICK TO EDIT MASTER TEXT STYLES</a:t>
            </a:r>
          </a:p>
        </p:txBody>
      </p:sp>
      <p:sp>
        <p:nvSpPr>
          <p:cNvPr id="28" name="Text Placeholder">
            <a:extLst>
              <a:ext uri="{FF2B5EF4-FFF2-40B4-BE49-F238E27FC236}">
                <a16:creationId xmlns:a16="http://schemas.microsoft.com/office/drawing/2014/main" id="{3BEDA742-9F68-4B11-9C97-1451B2494355}"/>
              </a:ext>
            </a:extLst>
          </p:cNvPr>
          <p:cNvSpPr>
            <a:spLocks noGrp="1"/>
          </p:cNvSpPr>
          <p:nvPr>
            <p:ph type="body" sz="quarter" idx="21"/>
          </p:nvPr>
        </p:nvSpPr>
        <p:spPr>
          <a:xfrm>
            <a:off x="7871564" y="3442533"/>
            <a:ext cx="3505017" cy="793182"/>
          </a:xfrm>
        </p:spPr>
        <p:txBody>
          <a:bodyPr/>
          <a:lstStyle>
            <a:lvl1pPr>
              <a:defRPr sz="1200" b="0" i="0">
                <a:solidFill>
                  <a:schemeClr val="bg1"/>
                </a:solidFill>
                <a:latin typeface="Taub Sans Office" pitchFamily="2" charset="0"/>
                <a:ea typeface="Taub Sans Office" pitchFamily="2" charset="77"/>
              </a:defRPr>
            </a:lvl1pPr>
            <a:lvl2pPr>
              <a:buClr>
                <a:schemeClr val="bg1"/>
              </a:buClr>
              <a:defRPr sz="1200" b="0" i="0">
                <a:solidFill>
                  <a:schemeClr val="bg1"/>
                </a:solidFill>
                <a:latin typeface="Taub Sans Office" pitchFamily="2" charset="0"/>
                <a:ea typeface="Taub Sans Office" pitchFamily="2" charset="77"/>
              </a:defRPr>
            </a:lvl2pPr>
            <a:lvl3pPr marL="252000" indent="0">
              <a:buNone/>
              <a:defRPr sz="1200">
                <a:latin typeface="Taub Sans Text" pitchFamily="2" charset="77"/>
                <a:ea typeface="Taub Sans Text" pitchFamily="2" charset="77"/>
              </a:defRPr>
            </a:lvl3pPr>
            <a:lvl4pPr>
              <a:defRPr sz="1200">
                <a:latin typeface="Taub Sans Text" pitchFamily="2" charset="77"/>
                <a:ea typeface="Taub Sans Text" pitchFamily="2" charset="77"/>
              </a:defRPr>
            </a:lvl4pPr>
            <a:lvl5pPr>
              <a:defRPr sz="1400">
                <a:latin typeface="Taub Sans Text" pitchFamily="2" charset="77"/>
                <a:ea typeface="Taub Sans Text" pitchFamily="2" charset="77"/>
              </a:defRPr>
            </a:lvl5pPr>
          </a:lstStyle>
          <a:p>
            <a:pPr lvl="0"/>
            <a:r>
              <a:rPr lang="en-US" dirty="0"/>
              <a:t>Click to edit Master text styles</a:t>
            </a:r>
          </a:p>
          <a:p>
            <a:pPr lvl="1"/>
            <a:r>
              <a:rPr lang="en-US" dirty="0"/>
              <a:t>Second level</a:t>
            </a:r>
          </a:p>
        </p:txBody>
      </p:sp>
      <p:sp>
        <p:nvSpPr>
          <p:cNvPr id="29" name="Content Placeholder 15">
            <a:extLst>
              <a:ext uri="{FF2B5EF4-FFF2-40B4-BE49-F238E27FC236}">
                <a16:creationId xmlns:a16="http://schemas.microsoft.com/office/drawing/2014/main" id="{ADC9DADA-4C48-97E6-FD80-880828A4E55B}"/>
              </a:ext>
              <a:ext uri="{C183D7F6-B498-43B3-948B-1728B52AA6E4}">
                <adec:decorative xmlns:adec="http://schemas.microsoft.com/office/drawing/2017/decorative" val="1"/>
              </a:ext>
            </a:extLst>
          </p:cNvPr>
          <p:cNvSpPr>
            <a:spLocks noGrp="1"/>
          </p:cNvSpPr>
          <p:nvPr>
            <p:ph sz="quarter" idx="22" hasCustomPrompt="1"/>
          </p:nvPr>
        </p:nvSpPr>
        <p:spPr>
          <a:xfrm>
            <a:off x="6831637" y="2976904"/>
            <a:ext cx="706437" cy="704850"/>
          </a:xfrm>
        </p:spPr>
        <p:txBody>
          <a:bodyPr/>
          <a:lstStyle>
            <a:lvl1pPr>
              <a:defRPr b="0" i="0">
                <a:latin typeface="Taub Sans Office" pitchFamily="2" charset="77"/>
                <a:ea typeface="Taub Sans Office" pitchFamily="2" charset="77"/>
              </a:defRPr>
            </a:lvl1pPr>
          </a:lstStyle>
          <a:p>
            <a:pPr lvl="0"/>
            <a:r>
              <a:rPr lang="en-US" dirty="0"/>
              <a:t> </a:t>
            </a:r>
          </a:p>
        </p:txBody>
      </p:sp>
      <p:sp>
        <p:nvSpPr>
          <p:cNvPr id="25" name="H2">
            <a:extLst>
              <a:ext uri="{FF2B5EF4-FFF2-40B4-BE49-F238E27FC236}">
                <a16:creationId xmlns:a16="http://schemas.microsoft.com/office/drawing/2014/main" id="{F2A5CA3C-74D7-3316-E731-825A193F887F}"/>
              </a:ext>
            </a:extLst>
          </p:cNvPr>
          <p:cNvSpPr>
            <a:spLocks noGrp="1"/>
          </p:cNvSpPr>
          <p:nvPr>
            <p:ph type="body" sz="quarter" idx="18" hasCustomPrompt="1"/>
          </p:nvPr>
        </p:nvSpPr>
        <p:spPr>
          <a:xfrm>
            <a:off x="7871564" y="4474399"/>
            <a:ext cx="3505017" cy="344696"/>
          </a:xfrm>
        </p:spPr>
        <p:txBody>
          <a:bodyPr/>
          <a:lstStyle>
            <a:lvl1pPr>
              <a:defRPr sz="1600" b="1" i="0" cap="all" baseline="0">
                <a:solidFill>
                  <a:schemeClr val="bg1"/>
                </a:solidFill>
                <a:latin typeface="Taub Sans Office" pitchFamily="2" charset="0"/>
                <a:ea typeface="Taub Sans Office" pitchFamily="2" charset="77"/>
              </a:defRPr>
            </a:lvl1pPr>
          </a:lstStyle>
          <a:p>
            <a:pPr lvl="0"/>
            <a:r>
              <a:rPr lang="en-US" dirty="0"/>
              <a:t>CLICK TO EDIT MASTER TEXT STYLES</a:t>
            </a:r>
          </a:p>
        </p:txBody>
      </p:sp>
      <p:sp>
        <p:nvSpPr>
          <p:cNvPr id="26" name="Text Placeholder">
            <a:extLst>
              <a:ext uri="{FF2B5EF4-FFF2-40B4-BE49-F238E27FC236}">
                <a16:creationId xmlns:a16="http://schemas.microsoft.com/office/drawing/2014/main" id="{8B4DCB6E-82D3-9DBB-DB0B-D1D0AF16F2AF}"/>
              </a:ext>
            </a:extLst>
          </p:cNvPr>
          <p:cNvSpPr>
            <a:spLocks noGrp="1"/>
          </p:cNvSpPr>
          <p:nvPr>
            <p:ph type="body" sz="quarter" idx="19"/>
          </p:nvPr>
        </p:nvSpPr>
        <p:spPr>
          <a:xfrm>
            <a:off x="7871564" y="4926777"/>
            <a:ext cx="3505017" cy="793182"/>
          </a:xfrm>
        </p:spPr>
        <p:txBody>
          <a:bodyPr/>
          <a:lstStyle>
            <a:lvl1pPr>
              <a:defRPr sz="1200" b="0" i="0">
                <a:solidFill>
                  <a:schemeClr val="bg1"/>
                </a:solidFill>
                <a:latin typeface="Taub Sans Office" pitchFamily="2" charset="0"/>
                <a:ea typeface="Taub Sans Office" pitchFamily="2" charset="77"/>
              </a:defRPr>
            </a:lvl1pPr>
            <a:lvl2pPr>
              <a:buClr>
                <a:schemeClr val="bg1"/>
              </a:buClr>
              <a:defRPr sz="1200" b="0" i="0">
                <a:solidFill>
                  <a:schemeClr val="bg1"/>
                </a:solidFill>
                <a:latin typeface="Taub Sans Office" pitchFamily="2" charset="0"/>
                <a:ea typeface="Taub Sans Office" pitchFamily="2" charset="77"/>
              </a:defRPr>
            </a:lvl2pPr>
            <a:lvl3pPr marL="252000" indent="0">
              <a:buNone/>
              <a:defRPr sz="1200">
                <a:latin typeface="Taub Sans Text" pitchFamily="2" charset="77"/>
                <a:ea typeface="Taub Sans Text" pitchFamily="2" charset="77"/>
              </a:defRPr>
            </a:lvl3pPr>
            <a:lvl4pPr>
              <a:defRPr sz="1200">
                <a:latin typeface="Taub Sans Text" pitchFamily="2" charset="77"/>
                <a:ea typeface="Taub Sans Text" pitchFamily="2" charset="77"/>
              </a:defRPr>
            </a:lvl4pPr>
            <a:lvl5pPr>
              <a:defRPr sz="1400">
                <a:latin typeface="Taub Sans Text" pitchFamily="2" charset="77"/>
                <a:ea typeface="Taub Sans Text" pitchFamily="2" charset="77"/>
              </a:defRPr>
            </a:lvl5pPr>
          </a:lstStyle>
          <a:p>
            <a:pPr lvl="0"/>
            <a:r>
              <a:rPr lang="en-US" dirty="0"/>
              <a:t>Click to edit Master text styles</a:t>
            </a:r>
          </a:p>
          <a:p>
            <a:pPr lvl="1"/>
            <a:r>
              <a:rPr lang="en-US" dirty="0"/>
              <a:t>Second level</a:t>
            </a:r>
          </a:p>
        </p:txBody>
      </p:sp>
      <p:sp>
        <p:nvSpPr>
          <p:cNvPr id="31" name="Content Placeholder 15">
            <a:extLst>
              <a:ext uri="{FF2B5EF4-FFF2-40B4-BE49-F238E27FC236}">
                <a16:creationId xmlns:a16="http://schemas.microsoft.com/office/drawing/2014/main" id="{BF5E5C6B-D2DA-4E19-0816-10231B0CBA07}"/>
              </a:ext>
              <a:ext uri="{C183D7F6-B498-43B3-948B-1728B52AA6E4}">
                <adec:decorative xmlns:adec="http://schemas.microsoft.com/office/drawing/2017/decorative" val="1"/>
              </a:ext>
            </a:extLst>
          </p:cNvPr>
          <p:cNvSpPr>
            <a:spLocks noGrp="1"/>
          </p:cNvSpPr>
          <p:nvPr>
            <p:ph sz="quarter" idx="23" hasCustomPrompt="1"/>
          </p:nvPr>
        </p:nvSpPr>
        <p:spPr>
          <a:xfrm>
            <a:off x="6831637" y="4461148"/>
            <a:ext cx="706437" cy="704850"/>
          </a:xfrm>
        </p:spPr>
        <p:txBody>
          <a:bodyPr/>
          <a:lstStyle>
            <a:lvl1pPr>
              <a:defRPr b="0" i="0">
                <a:latin typeface="Taub Sans Office" pitchFamily="2" charset="77"/>
                <a:ea typeface="Taub Sans Office" pitchFamily="2" charset="77"/>
              </a:defRPr>
            </a:lvl1pPr>
          </a:lstStyle>
          <a:p>
            <a:pPr lvl="0"/>
            <a:r>
              <a:rPr lang="en-US" dirty="0"/>
              <a:t> </a:t>
            </a:r>
          </a:p>
        </p:txBody>
      </p:sp>
      <p:pic>
        <p:nvPicPr>
          <p:cNvPr id="11" name="Picture 10">
            <a:extLst>
              <a:ext uri="{FF2B5EF4-FFF2-40B4-BE49-F238E27FC236}">
                <a16:creationId xmlns:a16="http://schemas.microsoft.com/office/drawing/2014/main" id="{BFB94220-BCDA-390C-7CF2-B12F31BB574D}"/>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43815" b="48110"/>
          <a:stretch/>
        </p:blipFill>
        <p:spPr>
          <a:xfrm>
            <a:off x="0" y="0"/>
            <a:ext cx="12193588" cy="328295"/>
          </a:xfrm>
          <a:prstGeom prst="rect">
            <a:avLst/>
          </a:prstGeom>
        </p:spPr>
      </p:pic>
    </p:spTree>
    <p:extLst>
      <p:ext uri="{BB962C8B-B14F-4D97-AF65-F5344CB8AC3E}">
        <p14:creationId xmlns:p14="http://schemas.microsoft.com/office/powerpoint/2010/main" val="18662531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Subtitle | One column | Laptop">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E95722A-EF1C-1F31-8BD8-EFFB5B84AE5F}"/>
              </a:ext>
            </a:extLst>
          </p:cNvPr>
          <p:cNvSpPr/>
          <p:nvPr userDrawn="1"/>
        </p:nvSpPr>
        <p:spPr>
          <a:xfrm>
            <a:off x="1" y="328294"/>
            <a:ext cx="12193585" cy="2002061"/>
          </a:xfrm>
          <a:prstGeom prst="rect">
            <a:avLst/>
          </a:prstGeom>
          <a:solidFill>
            <a:srgbClr val="F2F3F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dirty="0">
              <a:latin typeface="Taub Sans Office" pitchFamily="2" charset="77"/>
              <a:ea typeface="Taub Sans Office" pitchFamily="2" charset="0"/>
            </a:endParaRPr>
          </a:p>
        </p:txBody>
      </p:sp>
      <p:pic>
        <p:nvPicPr>
          <p:cNvPr id="21" name="Picture 20">
            <a:extLst>
              <a:ext uri="{FF2B5EF4-FFF2-40B4-BE49-F238E27FC236}">
                <a16:creationId xmlns:a16="http://schemas.microsoft.com/office/drawing/2014/main" id="{81695A4B-6B15-B0DA-CF2D-6BD334750AB9}"/>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43815" b="48110"/>
          <a:stretch/>
        </p:blipFill>
        <p:spPr>
          <a:xfrm>
            <a:off x="0" y="0"/>
            <a:ext cx="12193588" cy="328295"/>
          </a:xfrm>
          <a:prstGeom prst="rect">
            <a:avLst/>
          </a:prstGeom>
        </p:spPr>
      </p:pic>
      <p:sp>
        <p:nvSpPr>
          <p:cNvPr id="15" name="Title">
            <a:extLst>
              <a:ext uri="{FF2B5EF4-FFF2-40B4-BE49-F238E27FC236}">
                <a16:creationId xmlns:a16="http://schemas.microsoft.com/office/drawing/2014/main" id="{80019F1C-8FF2-EC39-41AE-827FBBEA42C8}"/>
              </a:ext>
            </a:extLst>
          </p:cNvPr>
          <p:cNvSpPr>
            <a:spLocks noGrp="1"/>
          </p:cNvSpPr>
          <p:nvPr>
            <p:ph type="title" hasCustomPrompt="1"/>
          </p:nvPr>
        </p:nvSpPr>
        <p:spPr>
          <a:xfrm>
            <a:off x="369096" y="632160"/>
            <a:ext cx="11454604" cy="576000"/>
          </a:xfrm>
        </p:spPr>
        <p:txBody>
          <a:bodyPr/>
          <a:lstStyle>
            <a:lvl1pPr>
              <a:defRPr b="1" i="0">
                <a:solidFill>
                  <a:schemeClr val="tx1"/>
                </a:solidFill>
                <a:latin typeface="Taub Sans Office" pitchFamily="2" charset="0"/>
                <a:ea typeface="Taub Sans Office" pitchFamily="2" charset="77"/>
              </a:defRPr>
            </a:lvl1pPr>
          </a:lstStyle>
          <a:p>
            <a:r>
              <a:rPr lang="en-US" dirty="0"/>
              <a:t>HEADLINE IN ALL CAPS, 36-PT</a:t>
            </a:r>
          </a:p>
        </p:txBody>
      </p:sp>
      <p:sp>
        <p:nvSpPr>
          <p:cNvPr id="16" name="Subtitle">
            <a:extLst>
              <a:ext uri="{FF2B5EF4-FFF2-40B4-BE49-F238E27FC236}">
                <a16:creationId xmlns:a16="http://schemas.microsoft.com/office/drawing/2014/main" id="{7A64646E-742E-A556-6078-0D35C4470DED}"/>
              </a:ext>
            </a:extLst>
          </p:cNvPr>
          <p:cNvSpPr>
            <a:spLocks noGrp="1"/>
          </p:cNvSpPr>
          <p:nvPr>
            <p:ph type="body" sz="quarter" idx="15" hasCustomPrompt="1"/>
          </p:nvPr>
        </p:nvSpPr>
        <p:spPr>
          <a:xfrm>
            <a:off x="369095" y="1238885"/>
            <a:ext cx="11454604" cy="328295"/>
          </a:xfrm>
          <a:prstGeom prst="rect">
            <a:avLst/>
          </a:prstGeom>
        </p:spPr>
        <p:txBody>
          <a:bodyPr/>
          <a:lstStyle>
            <a:lvl1pPr>
              <a:defRPr sz="2000" b="0" i="0">
                <a:solidFill>
                  <a:schemeClr val="tx2"/>
                </a:solidFill>
                <a:latin typeface="Taub Sans Office" pitchFamily="2" charset="0"/>
                <a:ea typeface="Taub Sans Office" pitchFamily="2" charset="77"/>
              </a:defRPr>
            </a:lvl1pPr>
            <a:lvl4pPr>
              <a:defRPr/>
            </a:lvl4pPr>
          </a:lstStyle>
          <a:p>
            <a:pPr lvl="0"/>
            <a:r>
              <a:rPr lang="en-US" dirty="0"/>
              <a:t>Subtitle in sentence case, 20-pt</a:t>
            </a:r>
          </a:p>
        </p:txBody>
      </p:sp>
      <p:sp>
        <p:nvSpPr>
          <p:cNvPr id="4" name="H1">
            <a:extLst>
              <a:ext uri="{FF2B5EF4-FFF2-40B4-BE49-F238E27FC236}">
                <a16:creationId xmlns:a16="http://schemas.microsoft.com/office/drawing/2014/main" id="{B162113D-76C2-7EE1-CCB6-910FB43D57FC}"/>
              </a:ext>
            </a:extLst>
          </p:cNvPr>
          <p:cNvSpPr>
            <a:spLocks noGrp="1"/>
          </p:cNvSpPr>
          <p:nvPr>
            <p:ph type="body" sz="quarter" idx="23" hasCustomPrompt="1"/>
          </p:nvPr>
        </p:nvSpPr>
        <p:spPr>
          <a:xfrm>
            <a:off x="369097" y="1783080"/>
            <a:ext cx="4787102" cy="315912"/>
          </a:xfrm>
        </p:spPr>
        <p:txBody>
          <a:bodyPr anchor="b" anchorCtr="0"/>
          <a:lstStyle>
            <a:lvl1pPr algn="l">
              <a:defRPr sz="2000" b="1" i="0" cap="all" baseline="0">
                <a:solidFill>
                  <a:schemeClr val="tx1"/>
                </a:solidFill>
                <a:latin typeface="Taub Sans Office" pitchFamily="2" charset="0"/>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CLICK TO EDIT MASTER TEXT</a:t>
            </a:r>
          </a:p>
        </p:txBody>
      </p:sp>
      <p:pic>
        <p:nvPicPr>
          <p:cNvPr id="6" name="Picture 5">
            <a:extLst>
              <a:ext uri="{FF2B5EF4-FFF2-40B4-BE49-F238E27FC236}">
                <a16:creationId xmlns:a16="http://schemas.microsoft.com/office/drawing/2014/main" id="{94BAE5F1-47BF-9450-9E85-F414C25C6748}"/>
              </a:ext>
              <a:ext uri="{C183D7F6-B498-43B3-948B-1728B52AA6E4}">
                <adec:decorative xmlns:adec="http://schemas.microsoft.com/office/drawing/2017/decorative" val="1"/>
              </a:ext>
            </a:extLst>
          </p:cNvPr>
          <p:cNvPicPr>
            <a:picLocks noChangeAspect="1"/>
          </p:cNvPicPr>
          <p:nvPr userDrawn="1"/>
        </p:nvPicPr>
        <p:blipFill>
          <a:blip r:embed="rId3" cstate="screen">
            <a:alphaModFix amt="0"/>
            <a:extLst>
              <a:ext uri="{28A0092B-C50C-407E-A947-70E740481C1C}">
                <a14:useLocalDpi xmlns:a14="http://schemas.microsoft.com/office/drawing/2010/main"/>
              </a:ext>
            </a:extLst>
          </a:blip>
          <a:srcRect r="44099" b="37729"/>
          <a:stretch/>
        </p:blipFill>
        <p:spPr>
          <a:xfrm>
            <a:off x="-1" y="2330355"/>
            <a:ext cx="12193587" cy="4043525"/>
          </a:xfrm>
          <a:prstGeom prst="rect">
            <a:avLst/>
          </a:prstGeom>
          <a:solidFill>
            <a:schemeClr val="tx2"/>
          </a:solidFill>
        </p:spPr>
      </p:pic>
      <p:sp>
        <p:nvSpPr>
          <p:cNvPr id="5" name="H2">
            <a:extLst>
              <a:ext uri="{FF2B5EF4-FFF2-40B4-BE49-F238E27FC236}">
                <a16:creationId xmlns:a16="http://schemas.microsoft.com/office/drawing/2014/main" id="{A752D304-B187-AB49-BC4B-DAAEFD6AA5C0}"/>
              </a:ext>
            </a:extLst>
          </p:cNvPr>
          <p:cNvSpPr>
            <a:spLocks noGrp="1"/>
          </p:cNvSpPr>
          <p:nvPr>
            <p:ph type="body" sz="quarter" idx="22" hasCustomPrompt="1"/>
          </p:nvPr>
        </p:nvSpPr>
        <p:spPr>
          <a:xfrm>
            <a:off x="369097" y="2820535"/>
            <a:ext cx="4787102" cy="417152"/>
          </a:xfrm>
        </p:spPr>
        <p:txBody>
          <a:bodyPr/>
          <a:lstStyle>
            <a:lvl1pPr algn="l">
              <a:defRPr sz="1400" b="1" i="0">
                <a:solidFill>
                  <a:schemeClr val="bg1"/>
                </a:solidFill>
                <a:latin typeface="Taub Sans Office" pitchFamily="2" charset="0"/>
                <a:ea typeface="Taub Sans Office"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1" name="Paragraph">
            <a:extLst>
              <a:ext uri="{FF2B5EF4-FFF2-40B4-BE49-F238E27FC236}">
                <a16:creationId xmlns:a16="http://schemas.microsoft.com/office/drawing/2014/main" id="{2FE4FE8A-6495-A9E0-7CEB-433FE7735501}"/>
              </a:ext>
            </a:extLst>
          </p:cNvPr>
          <p:cNvSpPr>
            <a:spLocks noGrp="1"/>
          </p:cNvSpPr>
          <p:nvPr>
            <p:ph type="body" sz="quarter" idx="13"/>
          </p:nvPr>
        </p:nvSpPr>
        <p:spPr>
          <a:xfrm>
            <a:off x="369098" y="3536234"/>
            <a:ext cx="4284382" cy="2022971"/>
          </a:xfrm>
        </p:spPr>
        <p:txBody>
          <a:bodyPr/>
          <a:lstStyle>
            <a:lvl1pPr>
              <a:defRPr b="0" i="0">
                <a:solidFill>
                  <a:schemeClr val="bg1"/>
                </a:solidFill>
                <a:latin typeface="Taub Sans Office" pitchFamily="2" charset="0"/>
                <a:ea typeface="Taub Sans Office" pitchFamily="2" charset="77"/>
              </a:defRPr>
            </a:lvl1pPr>
            <a:lvl2pPr>
              <a:buClr>
                <a:schemeClr val="bg1"/>
              </a:buClr>
              <a:defRPr b="0" i="0">
                <a:solidFill>
                  <a:schemeClr val="bg1"/>
                </a:solidFill>
                <a:latin typeface="Taub Sans Office" pitchFamily="2" charset="0"/>
                <a:ea typeface="Taub Sans Office" pitchFamily="2" charset="77"/>
              </a:defRPr>
            </a:lvl2pPr>
            <a:lvl3pPr>
              <a:buClr>
                <a:schemeClr val="bg1"/>
              </a:buClr>
              <a:defRPr b="0" i="0">
                <a:solidFill>
                  <a:schemeClr val="bg1"/>
                </a:solidFill>
                <a:latin typeface="Taub Sans Office" pitchFamily="2" charset="0"/>
                <a:ea typeface="Taub Sans Office" pitchFamily="2" charset="77"/>
              </a:defRPr>
            </a:lvl3pPr>
            <a:lvl4pPr>
              <a:buClr>
                <a:schemeClr val="bg1"/>
              </a:buClr>
              <a:defRPr b="0" i="0">
                <a:solidFill>
                  <a:schemeClr val="bg1"/>
                </a:solidFill>
                <a:latin typeface="Taub Sans Office" pitchFamily="2" charset="0"/>
                <a:ea typeface="Taub Sans Office" pitchFamily="2" charset="77"/>
              </a:defRPr>
            </a:lvl4pPr>
            <a:lvl5pPr>
              <a:defRPr b="0" i="0">
                <a:solidFill>
                  <a:schemeClr val="bg1"/>
                </a:solidFill>
                <a:latin typeface="Taub Sans Office" pitchFamily="2" charset="0"/>
                <a:ea typeface="Taub Sans Office"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Laptop">
            <a:extLst>
              <a:ext uri="{FF2B5EF4-FFF2-40B4-BE49-F238E27FC236}">
                <a16:creationId xmlns:a16="http://schemas.microsoft.com/office/drawing/2014/main" id="{2E413805-1D17-BBA6-C130-C197F6819C2E}"/>
              </a:ext>
              <a:ext uri="{C183D7F6-B498-43B3-948B-1728B52AA6E4}">
                <adec:decorative xmlns:adec="http://schemas.microsoft.com/office/drawing/2017/decorative" val="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860687" y="1444487"/>
            <a:ext cx="7132138" cy="4448253"/>
          </a:xfrm>
          <a:prstGeom prst="rect">
            <a:avLst/>
          </a:prstGeom>
        </p:spPr>
      </p:pic>
      <p:sp>
        <p:nvSpPr>
          <p:cNvPr id="19" name="Screen placeholder">
            <a:extLst>
              <a:ext uri="{FF2B5EF4-FFF2-40B4-BE49-F238E27FC236}">
                <a16:creationId xmlns:a16="http://schemas.microsoft.com/office/drawing/2014/main" id="{ED20B562-49F3-A0E5-9529-18C7B3087529}"/>
              </a:ext>
            </a:extLst>
          </p:cNvPr>
          <p:cNvSpPr>
            <a:spLocks noGrp="1"/>
          </p:cNvSpPr>
          <p:nvPr>
            <p:ph type="pic" sz="quarter" idx="24" hasCustomPrompt="1"/>
          </p:nvPr>
        </p:nvSpPr>
        <p:spPr>
          <a:xfrm>
            <a:off x="5803899" y="1799409"/>
            <a:ext cx="5245101" cy="3420291"/>
          </a:xfrm>
          <a:custGeom>
            <a:avLst/>
            <a:gdLst>
              <a:gd name="connsiteX0" fmla="*/ 22813 w 5245101"/>
              <a:gd name="connsiteY0" fmla="*/ 0 h 3420291"/>
              <a:gd name="connsiteX1" fmla="*/ 2339976 w 5245101"/>
              <a:gd name="connsiteY1" fmla="*/ 0 h 3420291"/>
              <a:gd name="connsiteX2" fmla="*/ 2339976 w 5245101"/>
              <a:gd name="connsiteY2" fmla="*/ 55678 h 3420291"/>
              <a:gd name="connsiteX3" fmla="*/ 2380364 w 5245101"/>
              <a:gd name="connsiteY3" fmla="*/ 96066 h 3420291"/>
              <a:gd name="connsiteX4" fmla="*/ 2867913 w 5245101"/>
              <a:gd name="connsiteY4" fmla="*/ 96066 h 3420291"/>
              <a:gd name="connsiteX5" fmla="*/ 2908301 w 5245101"/>
              <a:gd name="connsiteY5" fmla="*/ 55678 h 3420291"/>
              <a:gd name="connsiteX6" fmla="*/ 2908301 w 5245101"/>
              <a:gd name="connsiteY6" fmla="*/ 0 h 3420291"/>
              <a:gd name="connsiteX7" fmla="*/ 5222288 w 5245101"/>
              <a:gd name="connsiteY7" fmla="*/ 0 h 3420291"/>
              <a:gd name="connsiteX8" fmla="*/ 5245101 w 5245101"/>
              <a:gd name="connsiteY8" fmla="*/ 22813 h 3420291"/>
              <a:gd name="connsiteX9" fmla="*/ 5245101 w 5245101"/>
              <a:gd name="connsiteY9" fmla="*/ 3397478 h 3420291"/>
              <a:gd name="connsiteX10" fmla="*/ 5222288 w 5245101"/>
              <a:gd name="connsiteY10" fmla="*/ 3420291 h 3420291"/>
              <a:gd name="connsiteX11" fmla="*/ 22813 w 5245101"/>
              <a:gd name="connsiteY11" fmla="*/ 3420291 h 3420291"/>
              <a:gd name="connsiteX12" fmla="*/ 0 w 5245101"/>
              <a:gd name="connsiteY12" fmla="*/ 3397478 h 3420291"/>
              <a:gd name="connsiteX13" fmla="*/ 0 w 5245101"/>
              <a:gd name="connsiteY13" fmla="*/ 22813 h 3420291"/>
              <a:gd name="connsiteX14" fmla="*/ 22813 w 5245101"/>
              <a:gd name="connsiteY14" fmla="*/ 0 h 3420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5101" h="3420291">
                <a:moveTo>
                  <a:pt x="22813" y="0"/>
                </a:moveTo>
                <a:lnTo>
                  <a:pt x="2339976" y="0"/>
                </a:lnTo>
                <a:lnTo>
                  <a:pt x="2339976" y="55678"/>
                </a:lnTo>
                <a:cubicBezTo>
                  <a:pt x="2339976" y="77984"/>
                  <a:pt x="2358058" y="96066"/>
                  <a:pt x="2380364" y="96066"/>
                </a:cubicBezTo>
                <a:lnTo>
                  <a:pt x="2867913" y="96066"/>
                </a:lnTo>
                <a:cubicBezTo>
                  <a:pt x="2890219" y="96066"/>
                  <a:pt x="2908301" y="77984"/>
                  <a:pt x="2908301" y="55678"/>
                </a:cubicBezTo>
                <a:lnTo>
                  <a:pt x="2908301" y="0"/>
                </a:lnTo>
                <a:lnTo>
                  <a:pt x="5222288" y="0"/>
                </a:lnTo>
                <a:cubicBezTo>
                  <a:pt x="5234887" y="0"/>
                  <a:pt x="5245101" y="10214"/>
                  <a:pt x="5245101" y="22813"/>
                </a:cubicBezTo>
                <a:lnTo>
                  <a:pt x="5245101" y="3397478"/>
                </a:lnTo>
                <a:cubicBezTo>
                  <a:pt x="5245101" y="3410077"/>
                  <a:pt x="5234887" y="3420291"/>
                  <a:pt x="5222288" y="3420291"/>
                </a:cubicBezTo>
                <a:lnTo>
                  <a:pt x="22813" y="3420291"/>
                </a:lnTo>
                <a:cubicBezTo>
                  <a:pt x="10214" y="3420291"/>
                  <a:pt x="0" y="3410077"/>
                  <a:pt x="0" y="3397478"/>
                </a:cubicBezTo>
                <a:lnTo>
                  <a:pt x="0" y="22813"/>
                </a:lnTo>
                <a:cubicBezTo>
                  <a:pt x="0" y="10214"/>
                  <a:pt x="10214" y="0"/>
                  <a:pt x="22813" y="0"/>
                </a:cubicBezTo>
                <a:close/>
              </a:path>
            </a:pathLst>
          </a:custGeom>
          <a:solidFill>
            <a:schemeClr val="bg1">
              <a:lumMod val="95000"/>
            </a:schemeClr>
          </a:solidFill>
        </p:spPr>
        <p:txBody>
          <a:bodyPr wrap="square">
            <a:noAutofit/>
          </a:bodyPr>
          <a:lstStyle>
            <a:lvl1pPr>
              <a:defRPr b="0" i="0">
                <a:latin typeface="Taub Sans Office" pitchFamily="2" charset="77"/>
                <a:ea typeface="Taub Sans Office" pitchFamily="2" charset="77"/>
              </a:defRPr>
            </a:lvl1pPr>
          </a:lstStyle>
          <a:p>
            <a:r>
              <a:rPr lang="en-US" dirty="0"/>
              <a:t> </a:t>
            </a:r>
          </a:p>
        </p:txBody>
      </p:sp>
    </p:spTree>
    <p:extLst>
      <p:ext uri="{BB962C8B-B14F-4D97-AF65-F5344CB8AC3E}">
        <p14:creationId xmlns:p14="http://schemas.microsoft.com/office/powerpoint/2010/main" val="4821306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over A Red">
    <p:bg>
      <p:bgPr>
        <a:solidFill>
          <a:schemeClr val="tx2"/>
        </a:solidFill>
        <a:effectLst/>
      </p:bgPr>
    </p:bg>
    <p:spTree>
      <p:nvGrpSpPr>
        <p:cNvPr id="1" name=""/>
        <p:cNvGrpSpPr/>
        <p:nvPr/>
      </p:nvGrpSpPr>
      <p:grpSpPr>
        <a:xfrm>
          <a:off x="0" y="0"/>
          <a:ext cx="0" cy="0"/>
          <a:chOff x="0" y="0"/>
          <a:chExt cx="0" cy="0"/>
        </a:xfrm>
      </p:grpSpPr>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54384" y="1311447"/>
            <a:ext cx="6171498" cy="1378981"/>
          </a:xfrm>
          <a:prstGeom prst="rect">
            <a:avLst/>
          </a:prstGeom>
        </p:spPr>
        <p:txBody>
          <a:bodyPr/>
          <a:lstStyle>
            <a:lvl1pPr>
              <a:lnSpc>
                <a:spcPct val="90000"/>
              </a:lnSpc>
              <a:spcAft>
                <a:spcPts val="6400"/>
              </a:spcAft>
              <a:defRPr sz="48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a:t>
            </a:r>
          </a:p>
        </p:txBody>
      </p:sp>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54384" y="2936915"/>
            <a:ext cx="6160629" cy="397422"/>
          </a:xfrm>
          <a:prstGeom prst="rect">
            <a:avLst/>
          </a:prstGeom>
        </p:spPr>
        <p:txBody>
          <a:bodyPr/>
          <a:lstStyle>
            <a:lvl1pPr>
              <a:defRPr sz="2400">
                <a:solidFill>
                  <a:schemeClr val="bg1"/>
                </a:solidFill>
                <a:latin typeface="Taub Sans Text" pitchFamily="2" charset="77"/>
                <a:ea typeface="Taub Sans Text"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6" name="Date location">
            <a:extLst>
              <a:ext uri="{FF2B5EF4-FFF2-40B4-BE49-F238E27FC236}">
                <a16:creationId xmlns:a16="http://schemas.microsoft.com/office/drawing/2014/main" id="{3C684969-B203-27B6-804C-CF31D1D60B7F}"/>
              </a:ext>
            </a:extLst>
          </p:cNvPr>
          <p:cNvSpPr>
            <a:spLocks noGrp="1"/>
          </p:cNvSpPr>
          <p:nvPr>
            <p:ph type="body" sz="quarter" idx="11"/>
          </p:nvPr>
        </p:nvSpPr>
        <p:spPr>
          <a:xfrm>
            <a:off x="354384" y="4027604"/>
            <a:ext cx="6160629" cy="295974"/>
          </a:xfrm>
          <a:prstGeom prst="rect">
            <a:avLst/>
          </a:prstGeom>
        </p:spPr>
        <p:txBody>
          <a:bodyPr/>
          <a:lstStyle>
            <a:lvl1pPr>
              <a:defRPr sz="1800">
                <a:solidFill>
                  <a:schemeClr val="bg1"/>
                </a:solidFill>
                <a:latin typeface="Taub Sans Text" pitchFamily="2" charset="77"/>
                <a:ea typeface="Taub Sans Text" pitchFamily="2" charset="77"/>
              </a:defRPr>
            </a:lvl1pPr>
          </a:lstStyle>
          <a:p>
            <a:r>
              <a:rPr lang="en-US" dirty="0"/>
              <a:t>Date | Location</a:t>
            </a:r>
          </a:p>
        </p:txBody>
      </p:sp>
      <p:pic>
        <p:nvPicPr>
          <p:cNvPr id="2" name="ADP logo">
            <a:extLst>
              <a:ext uri="{FF2B5EF4-FFF2-40B4-BE49-F238E27FC236}">
                <a16:creationId xmlns:a16="http://schemas.microsoft.com/office/drawing/2014/main" id="{F34361DF-C794-B062-2EAD-74CD0BADB12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9132" y="5131558"/>
            <a:ext cx="1415039" cy="985474"/>
          </a:xfrm>
          <a:prstGeom prst="rect">
            <a:avLst/>
          </a:prstGeom>
        </p:spPr>
      </p:pic>
      <p:sp>
        <p:nvSpPr>
          <p:cNvPr id="4" name="footer">
            <a:extLst>
              <a:ext uri="{FF2B5EF4-FFF2-40B4-BE49-F238E27FC236}">
                <a16:creationId xmlns:a16="http://schemas.microsoft.com/office/drawing/2014/main" id="{9052B043-106D-9B25-A667-069A895CF51C}"/>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chemeClr val="bg1"/>
                </a:solidFill>
              </a:rPr>
              <a:t>This footer is for global security classifications.</a:t>
            </a:r>
          </a:p>
        </p:txBody>
      </p:sp>
      <p:sp>
        <p:nvSpPr>
          <p:cNvPr id="3" name="Copyright">
            <a:extLst>
              <a:ext uri="{FF2B5EF4-FFF2-40B4-BE49-F238E27FC236}">
                <a16:creationId xmlns:a16="http://schemas.microsoft.com/office/drawing/2014/main" id="{6BA4874F-EACC-FFDA-47C7-D57674F72ECF}"/>
              </a:ext>
              <a:ext uri="{C183D7F6-B498-43B3-948B-1728B52AA6E4}">
                <adec:decorative xmlns:adec="http://schemas.microsoft.com/office/drawing/2017/decorative" val="1"/>
              </a:ext>
            </a:extLst>
          </p:cNvPr>
          <p:cNvSpPr txBox="1"/>
          <p:nvPr userDrawn="1"/>
        </p:nvSpPr>
        <p:spPr>
          <a:xfrm>
            <a:off x="10653443"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chemeClr val="bg1"/>
                </a:solidFill>
                <a:latin typeface="+mn-lt"/>
              </a:rPr>
              <a:t>Copyright © 2025 ADP, Inc. </a:t>
            </a:r>
          </a:p>
        </p:txBody>
      </p:sp>
      <p:pic>
        <p:nvPicPr>
          <p:cNvPr id="8" name="Illustration">
            <a:extLst>
              <a:ext uri="{FF2B5EF4-FFF2-40B4-BE49-F238E27FC236}">
                <a16:creationId xmlns:a16="http://schemas.microsoft.com/office/drawing/2014/main" id="{DBF37A0E-A09E-8A2A-8CB6-66315EF44F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77834" y="892840"/>
            <a:ext cx="5083816" cy="4684105"/>
          </a:xfrm>
          <a:prstGeom prst="rect">
            <a:avLst/>
          </a:prstGeom>
        </p:spPr>
      </p:pic>
    </p:spTree>
    <p:extLst>
      <p:ext uri="{BB962C8B-B14F-4D97-AF65-F5344CB8AC3E}">
        <p14:creationId xmlns:p14="http://schemas.microsoft.com/office/powerpoint/2010/main" val="10026332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Cover A White">
    <p:bg>
      <p:bgPr>
        <a:solidFill>
          <a:schemeClr val="bg2"/>
        </a:solidFill>
        <a:effectLst/>
      </p:bgPr>
    </p:bg>
    <p:spTree>
      <p:nvGrpSpPr>
        <p:cNvPr id="1" name=""/>
        <p:cNvGrpSpPr/>
        <p:nvPr/>
      </p:nvGrpSpPr>
      <p:grpSpPr>
        <a:xfrm>
          <a:off x="0" y="0"/>
          <a:ext cx="0" cy="0"/>
          <a:chOff x="0" y="0"/>
          <a:chExt cx="0" cy="0"/>
        </a:xfrm>
      </p:grpSpPr>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54384" y="1303583"/>
            <a:ext cx="6171498" cy="1378981"/>
          </a:xfrm>
          <a:prstGeom prst="rect">
            <a:avLst/>
          </a:prstGeom>
        </p:spPr>
        <p:txBody>
          <a:bodyPr/>
          <a:lstStyle>
            <a:lvl1pPr>
              <a:lnSpc>
                <a:spcPct val="90000"/>
              </a:lnSpc>
              <a:spcAft>
                <a:spcPts val="6400"/>
              </a:spcAft>
              <a:defRPr sz="4800" b="1" cap="all" baseline="0">
                <a:solidFill>
                  <a:schemeClr val="tx2"/>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a:t>
            </a:r>
          </a:p>
        </p:txBody>
      </p:sp>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54384" y="2936915"/>
            <a:ext cx="6160629" cy="397422"/>
          </a:xfrm>
          <a:prstGeom prst="rect">
            <a:avLst/>
          </a:prstGeom>
        </p:spPr>
        <p:txBody>
          <a:bodyPr/>
          <a:lstStyle>
            <a:lvl1pPr>
              <a:defRPr sz="2400">
                <a:solidFill>
                  <a:schemeClr val="tx1"/>
                </a:solidFill>
                <a:latin typeface="Taub Sans Text" pitchFamily="2" charset="77"/>
                <a:ea typeface="Taub Sans Text"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6" name="Date location">
            <a:extLst>
              <a:ext uri="{FF2B5EF4-FFF2-40B4-BE49-F238E27FC236}">
                <a16:creationId xmlns:a16="http://schemas.microsoft.com/office/drawing/2014/main" id="{3C684969-B203-27B6-804C-CF31D1D60B7F}"/>
              </a:ext>
            </a:extLst>
          </p:cNvPr>
          <p:cNvSpPr>
            <a:spLocks noGrp="1"/>
          </p:cNvSpPr>
          <p:nvPr>
            <p:ph type="body" sz="quarter" idx="11"/>
          </p:nvPr>
        </p:nvSpPr>
        <p:spPr>
          <a:xfrm>
            <a:off x="354384" y="4027604"/>
            <a:ext cx="6160629" cy="295974"/>
          </a:xfrm>
          <a:prstGeom prst="rect">
            <a:avLst/>
          </a:prstGeom>
        </p:spPr>
        <p:txBody>
          <a:bodyPr/>
          <a:lstStyle>
            <a:lvl1pPr>
              <a:defRPr sz="1800">
                <a:solidFill>
                  <a:schemeClr val="tx1"/>
                </a:solidFill>
                <a:latin typeface="Taub Sans Text" pitchFamily="2" charset="77"/>
                <a:ea typeface="Taub Sans Text" pitchFamily="2" charset="77"/>
              </a:defRPr>
            </a:lvl1pPr>
          </a:lstStyle>
          <a:p>
            <a:r>
              <a:rPr lang="en-US" dirty="0"/>
              <a:t>Date | Location</a:t>
            </a:r>
          </a:p>
        </p:txBody>
      </p:sp>
      <p:pic>
        <p:nvPicPr>
          <p:cNvPr id="3" name="ADP logo">
            <a:extLst>
              <a:ext uri="{FF2B5EF4-FFF2-40B4-BE49-F238E27FC236}">
                <a16:creationId xmlns:a16="http://schemas.microsoft.com/office/drawing/2014/main" id="{1455A4FA-020B-59D1-B948-4434EE8D087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9132" y="5131558"/>
            <a:ext cx="1415039" cy="985474"/>
          </a:xfrm>
          <a:prstGeom prst="rect">
            <a:avLst/>
          </a:prstGeom>
        </p:spPr>
      </p:pic>
      <p:sp>
        <p:nvSpPr>
          <p:cNvPr id="7" name="footer">
            <a:extLst>
              <a:ext uri="{FF2B5EF4-FFF2-40B4-BE49-F238E27FC236}">
                <a16:creationId xmlns:a16="http://schemas.microsoft.com/office/drawing/2014/main" id="{8DBC918F-4A91-B2F3-92D2-C63FC2056DE0}"/>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chemeClr val="tx1"/>
                </a:solidFill>
              </a:rPr>
              <a:t>This footer is for global security classifications.</a:t>
            </a:r>
          </a:p>
        </p:txBody>
      </p:sp>
      <p:sp>
        <p:nvSpPr>
          <p:cNvPr id="5" name="Copyright">
            <a:extLst>
              <a:ext uri="{FF2B5EF4-FFF2-40B4-BE49-F238E27FC236}">
                <a16:creationId xmlns:a16="http://schemas.microsoft.com/office/drawing/2014/main" id="{9E17C623-1897-C7B2-22C0-876A4C398B78}"/>
              </a:ext>
              <a:ext uri="{C183D7F6-B498-43B3-948B-1728B52AA6E4}">
                <adec:decorative xmlns:adec="http://schemas.microsoft.com/office/drawing/2017/decorative" val="1"/>
              </a:ext>
            </a:extLst>
          </p:cNvPr>
          <p:cNvSpPr txBox="1"/>
          <p:nvPr userDrawn="1"/>
        </p:nvSpPr>
        <p:spPr>
          <a:xfrm>
            <a:off x="10653443"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chemeClr val="tx1"/>
                </a:solidFill>
                <a:latin typeface="+mn-lt"/>
              </a:rPr>
              <a:t>Copyright © 2025 ADP, Inc. </a:t>
            </a:r>
          </a:p>
        </p:txBody>
      </p:sp>
      <p:pic>
        <p:nvPicPr>
          <p:cNvPr id="9" name="Illustration">
            <a:extLst>
              <a:ext uri="{FF2B5EF4-FFF2-40B4-BE49-F238E27FC236}">
                <a16:creationId xmlns:a16="http://schemas.microsoft.com/office/drawing/2014/main" id="{82D65964-C612-877D-668F-A72191E0F325}"/>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72212" y="882082"/>
            <a:ext cx="5083816" cy="4684105"/>
          </a:xfrm>
          <a:prstGeom prst="rect">
            <a:avLst/>
          </a:prstGeom>
        </p:spPr>
      </p:pic>
    </p:spTree>
    <p:extLst>
      <p:ext uri="{BB962C8B-B14F-4D97-AF65-F5344CB8AC3E}">
        <p14:creationId xmlns:p14="http://schemas.microsoft.com/office/powerpoint/2010/main" val="31166490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Cover B Graphic Red">
    <p:bg>
      <p:bgPr>
        <a:solidFill>
          <a:schemeClr val="tx2"/>
        </a:solidFill>
        <a:effectLst/>
      </p:bgPr>
    </p:bg>
    <p:spTree>
      <p:nvGrpSpPr>
        <p:cNvPr id="1" name=""/>
        <p:cNvGrpSpPr/>
        <p:nvPr/>
      </p:nvGrpSpPr>
      <p:grpSpPr>
        <a:xfrm>
          <a:off x="0" y="0"/>
          <a:ext cx="0" cy="0"/>
          <a:chOff x="0" y="0"/>
          <a:chExt cx="0" cy="0"/>
        </a:xfrm>
      </p:grpSpPr>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54384" y="1311449"/>
            <a:ext cx="6171498" cy="1980391"/>
          </a:xfrm>
          <a:prstGeom prst="rect">
            <a:avLst/>
          </a:prstGeom>
        </p:spPr>
        <p:txBody>
          <a:bodyPr/>
          <a:lstStyle>
            <a:lvl1pPr>
              <a:lnSpc>
                <a:spcPct val="90000"/>
              </a:lnSpc>
              <a:spcAft>
                <a:spcPts val="6167"/>
              </a:spcAft>
              <a:defRPr sz="48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54386" y="3566161"/>
            <a:ext cx="6160629" cy="397422"/>
          </a:xfrm>
          <a:prstGeom prst="rect">
            <a:avLst/>
          </a:prstGeom>
        </p:spPr>
        <p:txBody>
          <a:bodyPr/>
          <a:lstStyle>
            <a:lvl1pPr>
              <a:defRPr sz="2400">
                <a:solidFill>
                  <a:schemeClr val="bg1"/>
                </a:solidFill>
                <a:latin typeface="Taub Sans Text" pitchFamily="2" charset="77"/>
                <a:ea typeface="Taub Sans Text" pitchFamily="2" charset="77"/>
              </a:defRPr>
            </a:lvl1pPr>
            <a:lvl2pPr>
              <a:defRPr sz="1349"/>
            </a:lvl2pPr>
            <a:lvl3pPr>
              <a:defRPr sz="1349"/>
            </a:lvl3pPr>
            <a:lvl4pPr>
              <a:defRPr sz="1349"/>
            </a:lvl4pPr>
            <a:lvl5pPr>
              <a:defRPr sz="1349"/>
            </a:lvl5pPr>
          </a:lstStyle>
          <a:p>
            <a:pPr lvl="0"/>
            <a:r>
              <a:rPr lang="en-US" dirty="0"/>
              <a:t>Subtitle of the presentation</a:t>
            </a:r>
          </a:p>
        </p:txBody>
      </p:sp>
      <p:pic>
        <p:nvPicPr>
          <p:cNvPr id="4" name="ADP logo">
            <a:extLst>
              <a:ext uri="{FF2B5EF4-FFF2-40B4-BE49-F238E27FC236}">
                <a16:creationId xmlns:a16="http://schemas.microsoft.com/office/drawing/2014/main" id="{7D60AADE-1460-3FE2-2130-3A3BF61A98A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9132" y="5131558"/>
            <a:ext cx="1415039" cy="985474"/>
          </a:xfrm>
          <a:prstGeom prst="rect">
            <a:avLst/>
          </a:prstGeom>
        </p:spPr>
      </p:pic>
      <p:sp>
        <p:nvSpPr>
          <p:cNvPr id="5" name="footer">
            <a:extLst>
              <a:ext uri="{FF2B5EF4-FFF2-40B4-BE49-F238E27FC236}">
                <a16:creationId xmlns:a16="http://schemas.microsoft.com/office/drawing/2014/main" id="{AB5E81E7-0CDC-0F75-458A-50E3C144C06F}"/>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chemeClr val="bg1"/>
                </a:solidFill>
              </a:rPr>
              <a:t>This footer is for global security classifications.</a:t>
            </a:r>
          </a:p>
        </p:txBody>
      </p:sp>
      <p:sp>
        <p:nvSpPr>
          <p:cNvPr id="6" name="Copyright">
            <a:extLst>
              <a:ext uri="{FF2B5EF4-FFF2-40B4-BE49-F238E27FC236}">
                <a16:creationId xmlns:a16="http://schemas.microsoft.com/office/drawing/2014/main" id="{3F5C622B-DE8F-9428-95D9-995A7F236C46}"/>
              </a:ext>
              <a:ext uri="{C183D7F6-B498-43B3-948B-1728B52AA6E4}">
                <adec:decorative xmlns:adec="http://schemas.microsoft.com/office/drawing/2017/decorative" val="1"/>
              </a:ext>
            </a:extLst>
          </p:cNvPr>
          <p:cNvSpPr txBox="1"/>
          <p:nvPr userDrawn="1"/>
        </p:nvSpPr>
        <p:spPr>
          <a:xfrm>
            <a:off x="10653443"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chemeClr val="bg1"/>
                </a:solidFill>
                <a:latin typeface="+mn-lt"/>
              </a:rPr>
              <a:t>Copyright © 2025 ADP, Inc. </a:t>
            </a:r>
          </a:p>
        </p:txBody>
      </p:sp>
      <p:pic>
        <p:nvPicPr>
          <p:cNvPr id="2" name="Decorative">
            <a:extLst>
              <a:ext uri="{FF2B5EF4-FFF2-40B4-BE49-F238E27FC236}">
                <a16:creationId xmlns:a16="http://schemas.microsoft.com/office/drawing/2014/main" id="{7C47B7DC-658F-F22B-4938-05CA22A2D404}"/>
              </a:ext>
              <a:ext uri="{C183D7F6-B498-43B3-948B-1728B52AA6E4}">
                <adec:decorative xmlns:adec="http://schemas.microsoft.com/office/drawing/2017/decorative" val="1"/>
              </a:ext>
            </a:extLst>
          </p:cNvPr>
          <p:cNvPicPr>
            <a:picLocks noChangeAspect="1"/>
          </p:cNvPicPr>
          <p:nvPr userDrawn="1"/>
        </p:nvPicPr>
        <p:blipFill>
          <a:blip r:embed="rId4"/>
          <a:srcRect t="19149" r="60664"/>
          <a:stretch/>
        </p:blipFill>
        <p:spPr>
          <a:xfrm>
            <a:off x="7203122" y="0"/>
            <a:ext cx="4990466" cy="4677103"/>
          </a:xfrm>
          <a:prstGeom prst="rect">
            <a:avLst/>
          </a:prstGeom>
        </p:spPr>
      </p:pic>
    </p:spTree>
    <p:extLst>
      <p:ext uri="{BB962C8B-B14F-4D97-AF65-F5344CB8AC3E}">
        <p14:creationId xmlns:p14="http://schemas.microsoft.com/office/powerpoint/2010/main" val="17520226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Cover B Graphic White">
    <p:bg>
      <p:bgPr>
        <a:solidFill>
          <a:schemeClr val="bg2"/>
        </a:solidFill>
        <a:effectLst/>
      </p:bgPr>
    </p:bg>
    <p:spTree>
      <p:nvGrpSpPr>
        <p:cNvPr id="1" name=""/>
        <p:cNvGrpSpPr/>
        <p:nvPr/>
      </p:nvGrpSpPr>
      <p:grpSpPr>
        <a:xfrm>
          <a:off x="0" y="0"/>
          <a:ext cx="0" cy="0"/>
          <a:chOff x="0" y="0"/>
          <a:chExt cx="0" cy="0"/>
        </a:xfrm>
      </p:grpSpPr>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54384" y="1303586"/>
            <a:ext cx="6171498" cy="1877561"/>
          </a:xfrm>
          <a:prstGeom prst="rect">
            <a:avLst/>
          </a:prstGeom>
        </p:spPr>
        <p:txBody>
          <a:bodyPr/>
          <a:lstStyle>
            <a:lvl1pPr>
              <a:lnSpc>
                <a:spcPct val="90000"/>
              </a:lnSpc>
              <a:spcAft>
                <a:spcPts val="6167"/>
              </a:spcAft>
              <a:defRPr sz="4800" b="1" cap="all" baseline="0">
                <a:solidFill>
                  <a:schemeClr val="tx2"/>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8" name="Subtitle">
            <a:extLst>
              <a:ext uri="{FF2B5EF4-FFF2-40B4-BE49-F238E27FC236}">
                <a16:creationId xmlns:a16="http://schemas.microsoft.com/office/drawing/2014/main" id="{4593AFCE-7453-6EF9-4860-D7B8217420C8}"/>
              </a:ext>
            </a:extLst>
          </p:cNvPr>
          <p:cNvSpPr>
            <a:spLocks noGrp="1"/>
          </p:cNvSpPr>
          <p:nvPr>
            <p:ph type="body" sz="quarter" idx="13" hasCustomPrompt="1"/>
          </p:nvPr>
        </p:nvSpPr>
        <p:spPr>
          <a:xfrm>
            <a:off x="354386" y="3566161"/>
            <a:ext cx="6160629" cy="397422"/>
          </a:xfrm>
          <a:prstGeom prst="rect">
            <a:avLst/>
          </a:prstGeom>
        </p:spPr>
        <p:txBody>
          <a:bodyPr/>
          <a:lstStyle>
            <a:lvl1pPr>
              <a:defRPr sz="2400">
                <a:solidFill>
                  <a:schemeClr val="tx1"/>
                </a:solidFill>
                <a:latin typeface="Taub Sans Text" pitchFamily="2" charset="77"/>
                <a:ea typeface="Taub Sans Text" pitchFamily="2" charset="77"/>
              </a:defRPr>
            </a:lvl1pPr>
            <a:lvl2pPr>
              <a:defRPr sz="1349"/>
            </a:lvl2pPr>
            <a:lvl3pPr>
              <a:defRPr sz="1349"/>
            </a:lvl3pPr>
            <a:lvl4pPr>
              <a:defRPr sz="1349"/>
            </a:lvl4pPr>
            <a:lvl5pPr>
              <a:defRPr sz="1349"/>
            </a:lvl5pPr>
          </a:lstStyle>
          <a:p>
            <a:pPr lvl="0"/>
            <a:r>
              <a:rPr lang="en-US" dirty="0"/>
              <a:t>Subtitle of the presentation</a:t>
            </a:r>
          </a:p>
        </p:txBody>
      </p:sp>
      <p:pic>
        <p:nvPicPr>
          <p:cNvPr id="2" name="ADP logo">
            <a:extLst>
              <a:ext uri="{FF2B5EF4-FFF2-40B4-BE49-F238E27FC236}">
                <a16:creationId xmlns:a16="http://schemas.microsoft.com/office/drawing/2014/main" id="{C8112970-014A-661D-0670-EB812F8179C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9132" y="5131558"/>
            <a:ext cx="1415039" cy="985474"/>
          </a:xfrm>
          <a:prstGeom prst="rect">
            <a:avLst/>
          </a:prstGeom>
        </p:spPr>
      </p:pic>
      <p:sp>
        <p:nvSpPr>
          <p:cNvPr id="4" name="footer">
            <a:extLst>
              <a:ext uri="{FF2B5EF4-FFF2-40B4-BE49-F238E27FC236}">
                <a16:creationId xmlns:a16="http://schemas.microsoft.com/office/drawing/2014/main" id="{CEBC8F5F-B725-8657-06AF-FCE2F13E8E3B}"/>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rgbClr val="010035"/>
                </a:solidFill>
              </a:rPr>
              <a:t>This footer is for global security classifications.</a:t>
            </a:r>
          </a:p>
        </p:txBody>
      </p:sp>
      <p:sp>
        <p:nvSpPr>
          <p:cNvPr id="5" name="Copyright">
            <a:extLst>
              <a:ext uri="{FF2B5EF4-FFF2-40B4-BE49-F238E27FC236}">
                <a16:creationId xmlns:a16="http://schemas.microsoft.com/office/drawing/2014/main" id="{9E17C623-1897-C7B2-22C0-876A4C398B78}"/>
              </a:ext>
              <a:ext uri="{C183D7F6-B498-43B3-948B-1728B52AA6E4}">
                <adec:decorative xmlns:adec="http://schemas.microsoft.com/office/drawing/2017/decorative" val="1"/>
              </a:ext>
            </a:extLst>
          </p:cNvPr>
          <p:cNvSpPr txBox="1"/>
          <p:nvPr userDrawn="1"/>
        </p:nvSpPr>
        <p:spPr>
          <a:xfrm>
            <a:off x="10698917" y="6556630"/>
            <a:ext cx="1132734" cy="1186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771" dirty="0">
                <a:solidFill>
                  <a:srgbClr val="010035"/>
                </a:solidFill>
                <a:latin typeface="+mn-lt"/>
              </a:rPr>
              <a:t>Copyright © 2025 ADP, Inc. </a:t>
            </a:r>
          </a:p>
        </p:txBody>
      </p:sp>
      <p:pic>
        <p:nvPicPr>
          <p:cNvPr id="9" name="Decorative">
            <a:extLst>
              <a:ext uri="{FF2B5EF4-FFF2-40B4-BE49-F238E27FC236}">
                <a16:creationId xmlns:a16="http://schemas.microsoft.com/office/drawing/2014/main" id="{960A515D-DFD1-7744-553A-82734B12415F}"/>
              </a:ext>
              <a:ext uri="{C183D7F6-B498-43B3-948B-1728B52AA6E4}">
                <adec:decorative xmlns:adec="http://schemas.microsoft.com/office/drawing/2017/decorative" val="1"/>
              </a:ext>
            </a:extLst>
          </p:cNvPr>
          <p:cNvPicPr>
            <a:picLocks noChangeAspect="1"/>
          </p:cNvPicPr>
          <p:nvPr userDrawn="1"/>
        </p:nvPicPr>
        <p:blipFill>
          <a:blip r:embed="rId4"/>
          <a:srcRect t="19149" r="60749"/>
          <a:stretch/>
        </p:blipFill>
        <p:spPr>
          <a:xfrm>
            <a:off x="7213989" y="-1"/>
            <a:ext cx="4979599" cy="4677103"/>
          </a:xfrm>
          <a:prstGeom prst="rect">
            <a:avLst/>
          </a:prstGeom>
        </p:spPr>
      </p:pic>
    </p:spTree>
    <p:extLst>
      <p:ext uri="{BB962C8B-B14F-4D97-AF65-F5344CB8AC3E}">
        <p14:creationId xmlns:p14="http://schemas.microsoft.com/office/powerpoint/2010/main" val="8633909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Cover C Photo Red">
    <p:bg>
      <p:bgPr>
        <a:solidFill>
          <a:schemeClr val="tx2"/>
        </a:solidFill>
        <a:effectLst/>
      </p:bgPr>
    </p:bg>
    <p:spTree>
      <p:nvGrpSpPr>
        <p:cNvPr id="1" name=""/>
        <p:cNvGrpSpPr/>
        <p:nvPr/>
      </p:nvGrpSpPr>
      <p:grpSpPr>
        <a:xfrm>
          <a:off x="0" y="0"/>
          <a:ext cx="0" cy="0"/>
          <a:chOff x="0" y="0"/>
          <a:chExt cx="0" cy="0"/>
        </a:xfrm>
      </p:grpSpPr>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54383" y="1839112"/>
            <a:ext cx="6268089" cy="1378981"/>
          </a:xfrm>
          <a:prstGeom prst="rect">
            <a:avLst/>
          </a:prstGeom>
        </p:spPr>
        <p:txBody>
          <a:bodyPr/>
          <a:lstStyle>
            <a:lvl1pPr>
              <a:lnSpc>
                <a:spcPct val="90000"/>
              </a:lnSpc>
              <a:spcAft>
                <a:spcPts val="6400"/>
              </a:spcAft>
              <a:defRPr sz="48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54384" y="3953246"/>
            <a:ext cx="6268088" cy="397422"/>
          </a:xfrm>
          <a:prstGeom prst="rect">
            <a:avLst/>
          </a:prstGeom>
        </p:spPr>
        <p:txBody>
          <a:bodyPr/>
          <a:lstStyle>
            <a:lvl1pPr>
              <a:defRPr sz="2400">
                <a:solidFill>
                  <a:schemeClr val="bg1"/>
                </a:solidFill>
                <a:latin typeface="Taub Sans Text" pitchFamily="2" charset="77"/>
                <a:ea typeface="Taub Sans Text"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6" name="Date location">
            <a:extLst>
              <a:ext uri="{FF2B5EF4-FFF2-40B4-BE49-F238E27FC236}">
                <a16:creationId xmlns:a16="http://schemas.microsoft.com/office/drawing/2014/main" id="{3C684969-B203-27B6-804C-CF31D1D60B7F}"/>
              </a:ext>
            </a:extLst>
          </p:cNvPr>
          <p:cNvSpPr>
            <a:spLocks noGrp="1"/>
          </p:cNvSpPr>
          <p:nvPr>
            <p:ph type="body" sz="quarter" idx="11"/>
          </p:nvPr>
        </p:nvSpPr>
        <p:spPr>
          <a:xfrm>
            <a:off x="354384" y="5352257"/>
            <a:ext cx="6268088" cy="295974"/>
          </a:xfrm>
          <a:prstGeom prst="rect">
            <a:avLst/>
          </a:prstGeom>
        </p:spPr>
        <p:txBody>
          <a:bodyPr/>
          <a:lstStyle>
            <a:lvl1pPr>
              <a:defRPr sz="1800">
                <a:solidFill>
                  <a:schemeClr val="bg1"/>
                </a:solidFill>
                <a:latin typeface="Taub Sans Text" pitchFamily="2" charset="77"/>
                <a:ea typeface="Taub Sans Text" pitchFamily="2" charset="77"/>
              </a:defRPr>
            </a:lvl1pPr>
          </a:lstStyle>
          <a:p>
            <a:r>
              <a:rPr lang="en-US" dirty="0"/>
              <a:t>Date | Location</a:t>
            </a:r>
          </a:p>
        </p:txBody>
      </p:sp>
      <p:sp>
        <p:nvSpPr>
          <p:cNvPr id="4" name="Copyright">
            <a:extLst>
              <a:ext uri="{FF2B5EF4-FFF2-40B4-BE49-F238E27FC236}">
                <a16:creationId xmlns:a16="http://schemas.microsoft.com/office/drawing/2014/main" id="{385C31EE-A9E9-0285-C151-E181F6E82ED6}"/>
              </a:ext>
              <a:ext uri="{C183D7F6-B498-43B3-948B-1728B52AA6E4}">
                <adec:decorative xmlns:adec="http://schemas.microsoft.com/office/drawing/2017/decorative" val="1"/>
              </a:ext>
            </a:extLst>
          </p:cNvPr>
          <p:cNvSpPr txBox="1"/>
          <p:nvPr userDrawn="1"/>
        </p:nvSpPr>
        <p:spPr>
          <a:xfrm>
            <a:off x="369132"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chemeClr val="bg1"/>
                </a:solidFill>
                <a:latin typeface="+mn-lt"/>
              </a:rPr>
              <a:t>Copyright © 2025 ADP, Inc. </a:t>
            </a:r>
          </a:p>
        </p:txBody>
      </p:sp>
      <p:sp>
        <p:nvSpPr>
          <p:cNvPr id="7" name="footer">
            <a:extLst>
              <a:ext uri="{FF2B5EF4-FFF2-40B4-BE49-F238E27FC236}">
                <a16:creationId xmlns:a16="http://schemas.microsoft.com/office/drawing/2014/main" id="{546E9B45-E65B-C5C9-96FF-7C0908FA9EC8}"/>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chemeClr val="bg1"/>
                </a:solidFill>
              </a:rPr>
              <a:t>This footer is for global security classifications.</a:t>
            </a:r>
          </a:p>
        </p:txBody>
      </p:sp>
      <p:sp>
        <p:nvSpPr>
          <p:cNvPr id="5" name="Shape">
            <a:extLst>
              <a:ext uri="{FF2B5EF4-FFF2-40B4-BE49-F238E27FC236}">
                <a16:creationId xmlns:a16="http://schemas.microsoft.com/office/drawing/2014/main" id="{2B47B1C7-0F58-6E92-BD37-457C7F6F4B12}"/>
              </a:ext>
              <a:ext uri="{C183D7F6-B498-43B3-948B-1728B52AA6E4}">
                <adec:decorative xmlns:adec="http://schemas.microsoft.com/office/drawing/2017/decorative" val="1"/>
              </a:ext>
            </a:extLst>
          </p:cNvPr>
          <p:cNvSpPr/>
          <p:nvPr userDrawn="1"/>
        </p:nvSpPr>
        <p:spPr>
          <a:xfrm>
            <a:off x="7394575" y="4690872"/>
            <a:ext cx="4799013" cy="2167128"/>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pic>
        <p:nvPicPr>
          <p:cNvPr id="13" name="ADP logo">
            <a:extLst>
              <a:ext uri="{FF2B5EF4-FFF2-40B4-BE49-F238E27FC236}">
                <a16:creationId xmlns:a16="http://schemas.microsoft.com/office/drawing/2014/main" id="{B2ED89C9-63BC-F670-7BAF-B2CCB26F094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31306" y="5233808"/>
            <a:ext cx="1646563" cy="1146714"/>
          </a:xfrm>
          <a:prstGeom prst="rect">
            <a:avLst/>
          </a:prstGeom>
        </p:spPr>
      </p:pic>
      <p:sp>
        <p:nvSpPr>
          <p:cNvPr id="3" name="Image placeholder">
            <a:extLst>
              <a:ext uri="{FF2B5EF4-FFF2-40B4-BE49-F238E27FC236}">
                <a16:creationId xmlns:a16="http://schemas.microsoft.com/office/drawing/2014/main" id="{A99A2163-4AAF-A11C-8665-A236BE592BF4}"/>
              </a:ext>
              <a:ext uri="{C183D7F6-B498-43B3-948B-1728B52AA6E4}">
                <adec:decorative xmlns:adec="http://schemas.microsoft.com/office/drawing/2017/decorative" val="1"/>
              </a:ext>
            </a:extLst>
          </p:cNvPr>
          <p:cNvSpPr>
            <a:spLocks noGrp="1"/>
          </p:cNvSpPr>
          <p:nvPr>
            <p:ph type="pic" sz="quarter" idx="14" hasCustomPrompt="1"/>
          </p:nvPr>
        </p:nvSpPr>
        <p:spPr>
          <a:xfrm>
            <a:off x="7394575" y="0"/>
            <a:ext cx="4799013" cy="4690872"/>
          </a:xfrm>
        </p:spPr>
        <p:txBody>
          <a:bodyPr/>
          <a:lstStyle/>
          <a:p>
            <a:r>
              <a:rPr lang="es-AR" dirty="0"/>
              <a:t> </a:t>
            </a:r>
          </a:p>
        </p:txBody>
      </p:sp>
    </p:spTree>
    <p:extLst>
      <p:ext uri="{BB962C8B-B14F-4D97-AF65-F5344CB8AC3E}">
        <p14:creationId xmlns:p14="http://schemas.microsoft.com/office/powerpoint/2010/main" val="1098682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 Lage Picture">
    <p:bg>
      <p:bgPr>
        <a:solidFill>
          <a:schemeClr val="tx2"/>
        </a:solidFill>
        <a:effectLst/>
      </p:bgPr>
    </p:bg>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1D2AD561-4942-48B6-2017-2CF93838A703}"/>
              </a:ext>
            </a:extLst>
          </p:cNvPr>
          <p:cNvSpPr>
            <a:spLocks noGrp="1"/>
          </p:cNvSpPr>
          <p:nvPr>
            <p:ph type="body" sz="quarter" idx="23" hasCustomPrompt="1"/>
          </p:nvPr>
        </p:nvSpPr>
        <p:spPr>
          <a:xfrm>
            <a:off x="369096" y="2952025"/>
            <a:ext cx="6400791" cy="653211"/>
          </a:xfrm>
          <a:prstGeom prst="rect">
            <a:avLst/>
          </a:prstGeom>
        </p:spPr>
        <p:txBody>
          <a:bodyPr lIns="0" rIns="0" anchor="b"/>
          <a:lstStyle>
            <a:lvl1pPr>
              <a:lnSpc>
                <a:spcPts val="4700"/>
              </a:lnSpc>
              <a:spcAft>
                <a:spcPts val="0"/>
              </a:spcAft>
              <a:defRPr sz="4800" b="1" i="0" cap="all" baseline="0">
                <a:solidFill>
                  <a:schemeClr val="bg1"/>
                </a:solidFill>
                <a:latin typeface="+mj-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SECTION DIVIDER</a:t>
            </a:r>
          </a:p>
        </p:txBody>
      </p:sp>
      <p:sp>
        <p:nvSpPr>
          <p:cNvPr id="5" name="Subtitle">
            <a:extLst>
              <a:ext uri="{FF2B5EF4-FFF2-40B4-BE49-F238E27FC236}">
                <a16:creationId xmlns:a16="http://schemas.microsoft.com/office/drawing/2014/main" id="{CDBF7B0A-964A-07D0-A675-A2C30CE62F24}"/>
              </a:ext>
            </a:extLst>
          </p:cNvPr>
          <p:cNvSpPr>
            <a:spLocks noGrp="1"/>
          </p:cNvSpPr>
          <p:nvPr>
            <p:ph type="body" sz="quarter" idx="24" hasCustomPrompt="1"/>
          </p:nvPr>
        </p:nvSpPr>
        <p:spPr>
          <a:xfrm>
            <a:off x="369096" y="3795017"/>
            <a:ext cx="6400791" cy="390238"/>
          </a:xfrm>
          <a:prstGeom prst="rect">
            <a:avLst/>
          </a:prstGeom>
        </p:spPr>
        <p:txBody>
          <a:bodyPr lIns="0" rIns="0" anchor="b"/>
          <a:lstStyle>
            <a:lvl1pPr>
              <a:lnSpc>
                <a:spcPts val="4700"/>
              </a:lnSpc>
              <a:spcAft>
                <a:spcPts val="0"/>
              </a:spcAft>
              <a:defRPr sz="2400" b="0" i="0">
                <a:solidFill>
                  <a:schemeClr val="bg1"/>
                </a:solidFill>
                <a:latin typeface="+mj-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Section subtitle</a:t>
            </a:r>
          </a:p>
        </p:txBody>
      </p:sp>
      <p:sp>
        <p:nvSpPr>
          <p:cNvPr id="6" name="Image">
            <a:extLst>
              <a:ext uri="{FF2B5EF4-FFF2-40B4-BE49-F238E27FC236}">
                <a16:creationId xmlns:a16="http://schemas.microsoft.com/office/drawing/2014/main" id="{6ED76D24-ED18-255D-ABDC-5E4B13826F2B}"/>
              </a:ext>
              <a:ext uri="{C183D7F6-B498-43B3-948B-1728B52AA6E4}">
                <adec:decorative xmlns:adec="http://schemas.microsoft.com/office/drawing/2017/decorative" val="1"/>
              </a:ext>
            </a:extLst>
          </p:cNvPr>
          <p:cNvSpPr>
            <a:spLocks noGrp="1"/>
          </p:cNvSpPr>
          <p:nvPr>
            <p:ph type="pic" sz="quarter" idx="26" hasCustomPrompt="1"/>
          </p:nvPr>
        </p:nvSpPr>
        <p:spPr>
          <a:xfrm>
            <a:off x="7394332" y="1"/>
            <a:ext cx="4799256" cy="6857999"/>
          </a:xfrm>
          <a:prstGeom prst="rect">
            <a:avLst/>
          </a:prstGeom>
          <a:solidFill>
            <a:schemeClr val="bg2"/>
          </a:solidFill>
          <a:ln>
            <a:noFill/>
          </a:ln>
        </p:spPr>
        <p:txBody>
          <a:bodyPr anchor="ctr"/>
          <a:lstStyle>
            <a:lvl1pPr algn="ctr">
              <a:defRPr sz="1600" b="0" i="0">
                <a:latin typeface="Taub Sans Office" pitchFamily="2" charset="77"/>
                <a:ea typeface="Taub Sans Office" pitchFamily="2" charset="77"/>
              </a:defRPr>
            </a:lvl1pPr>
          </a:lstStyle>
          <a:p>
            <a:r>
              <a:rPr lang="en-US" dirty="0"/>
              <a:t> </a:t>
            </a:r>
          </a:p>
        </p:txBody>
      </p:sp>
    </p:spTree>
    <p:extLst>
      <p:ext uri="{BB962C8B-B14F-4D97-AF65-F5344CB8AC3E}">
        <p14:creationId xmlns:p14="http://schemas.microsoft.com/office/powerpoint/2010/main" val="26090108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Cover C Photo White">
    <p:bg>
      <p:bgPr>
        <a:solidFill>
          <a:schemeClr val="bg2"/>
        </a:solidFill>
        <a:effectLst/>
      </p:bgPr>
    </p:bg>
    <p:spTree>
      <p:nvGrpSpPr>
        <p:cNvPr id="1" name=""/>
        <p:cNvGrpSpPr/>
        <p:nvPr/>
      </p:nvGrpSpPr>
      <p:grpSpPr>
        <a:xfrm>
          <a:off x="0" y="0"/>
          <a:ext cx="0" cy="0"/>
          <a:chOff x="0" y="0"/>
          <a:chExt cx="0" cy="0"/>
        </a:xfrm>
      </p:grpSpPr>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54383" y="1839111"/>
            <a:ext cx="6258451" cy="1378981"/>
          </a:xfrm>
          <a:prstGeom prst="rect">
            <a:avLst/>
          </a:prstGeom>
        </p:spPr>
        <p:txBody>
          <a:bodyPr/>
          <a:lstStyle>
            <a:lvl1pPr>
              <a:lnSpc>
                <a:spcPct val="90000"/>
              </a:lnSpc>
              <a:spcAft>
                <a:spcPts val="6400"/>
              </a:spcAft>
              <a:defRPr sz="4800" b="1" cap="all" baseline="0">
                <a:solidFill>
                  <a:schemeClr val="tx2"/>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54384" y="4042036"/>
            <a:ext cx="6258450" cy="397422"/>
          </a:xfrm>
          <a:prstGeom prst="rect">
            <a:avLst/>
          </a:prstGeom>
        </p:spPr>
        <p:txBody>
          <a:bodyPr/>
          <a:lstStyle>
            <a:lvl1pPr>
              <a:defRPr sz="2400">
                <a:solidFill>
                  <a:schemeClr val="tx1"/>
                </a:solidFill>
                <a:latin typeface="Taub Sans Text" pitchFamily="2" charset="77"/>
                <a:ea typeface="Taub Sans Text"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6" name="Date location">
            <a:extLst>
              <a:ext uri="{FF2B5EF4-FFF2-40B4-BE49-F238E27FC236}">
                <a16:creationId xmlns:a16="http://schemas.microsoft.com/office/drawing/2014/main" id="{3C684969-B203-27B6-804C-CF31D1D60B7F}"/>
              </a:ext>
            </a:extLst>
          </p:cNvPr>
          <p:cNvSpPr>
            <a:spLocks noGrp="1"/>
          </p:cNvSpPr>
          <p:nvPr>
            <p:ph type="body" sz="quarter" idx="11"/>
          </p:nvPr>
        </p:nvSpPr>
        <p:spPr>
          <a:xfrm>
            <a:off x="354384" y="5352257"/>
            <a:ext cx="6258450" cy="295974"/>
          </a:xfrm>
          <a:prstGeom prst="rect">
            <a:avLst/>
          </a:prstGeom>
        </p:spPr>
        <p:txBody>
          <a:bodyPr/>
          <a:lstStyle>
            <a:lvl1pPr>
              <a:defRPr sz="1800">
                <a:solidFill>
                  <a:schemeClr val="tx1"/>
                </a:solidFill>
                <a:latin typeface="Taub Sans Text" pitchFamily="2" charset="77"/>
                <a:ea typeface="Taub Sans Text" pitchFamily="2" charset="77"/>
              </a:defRPr>
            </a:lvl1pPr>
          </a:lstStyle>
          <a:p>
            <a:r>
              <a:rPr lang="en-US" dirty="0"/>
              <a:t>Date | Location</a:t>
            </a:r>
          </a:p>
        </p:txBody>
      </p:sp>
      <p:sp>
        <p:nvSpPr>
          <p:cNvPr id="2" name="Copyright">
            <a:extLst>
              <a:ext uri="{FF2B5EF4-FFF2-40B4-BE49-F238E27FC236}">
                <a16:creationId xmlns:a16="http://schemas.microsoft.com/office/drawing/2014/main" id="{24F069FA-243D-8BA1-978F-C8EF30AD6F9F}"/>
              </a:ext>
              <a:ext uri="{C183D7F6-B498-43B3-948B-1728B52AA6E4}">
                <adec:decorative xmlns:adec="http://schemas.microsoft.com/office/drawing/2017/decorative" val="1"/>
              </a:ext>
            </a:extLst>
          </p:cNvPr>
          <p:cNvSpPr txBox="1"/>
          <p:nvPr userDrawn="1"/>
        </p:nvSpPr>
        <p:spPr>
          <a:xfrm>
            <a:off x="369132"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rgbClr val="010035"/>
                </a:solidFill>
                <a:latin typeface="+mn-lt"/>
              </a:rPr>
              <a:t>Copyright © 2025 ADP, Inc. </a:t>
            </a:r>
          </a:p>
        </p:txBody>
      </p:sp>
      <p:sp>
        <p:nvSpPr>
          <p:cNvPr id="4" name="footer">
            <a:extLst>
              <a:ext uri="{FF2B5EF4-FFF2-40B4-BE49-F238E27FC236}">
                <a16:creationId xmlns:a16="http://schemas.microsoft.com/office/drawing/2014/main" id="{AA79DA1D-7405-69A2-0FD9-7D1EE956F43D}"/>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rgbClr val="010035"/>
                </a:solidFill>
              </a:rPr>
              <a:t>This footer is for global security classifications.</a:t>
            </a:r>
          </a:p>
        </p:txBody>
      </p:sp>
      <p:sp>
        <p:nvSpPr>
          <p:cNvPr id="5" name="Shape">
            <a:extLst>
              <a:ext uri="{FF2B5EF4-FFF2-40B4-BE49-F238E27FC236}">
                <a16:creationId xmlns:a16="http://schemas.microsoft.com/office/drawing/2014/main" id="{2B47B1C7-0F58-6E92-BD37-457C7F6F4B12}"/>
              </a:ext>
              <a:ext uri="{C183D7F6-B498-43B3-948B-1728B52AA6E4}">
                <adec:decorative xmlns:adec="http://schemas.microsoft.com/office/drawing/2017/decorative" val="1"/>
              </a:ext>
            </a:extLst>
          </p:cNvPr>
          <p:cNvSpPr/>
          <p:nvPr userDrawn="1"/>
        </p:nvSpPr>
        <p:spPr>
          <a:xfrm>
            <a:off x="7394575" y="4690872"/>
            <a:ext cx="4799013" cy="2167128"/>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3" name="Image placeholder">
            <a:extLst>
              <a:ext uri="{FF2B5EF4-FFF2-40B4-BE49-F238E27FC236}">
                <a16:creationId xmlns:a16="http://schemas.microsoft.com/office/drawing/2014/main" id="{A99A2163-4AAF-A11C-8665-A236BE592BF4}"/>
              </a:ext>
              <a:ext uri="{C183D7F6-B498-43B3-948B-1728B52AA6E4}">
                <adec:decorative xmlns:adec="http://schemas.microsoft.com/office/drawing/2017/decorative" val="1"/>
              </a:ext>
            </a:extLst>
          </p:cNvPr>
          <p:cNvSpPr>
            <a:spLocks noGrp="1"/>
          </p:cNvSpPr>
          <p:nvPr>
            <p:ph type="pic" sz="quarter" idx="14" hasCustomPrompt="1"/>
          </p:nvPr>
        </p:nvSpPr>
        <p:spPr>
          <a:xfrm>
            <a:off x="7394575" y="0"/>
            <a:ext cx="4799013" cy="4690872"/>
          </a:xfrm>
        </p:spPr>
        <p:txBody>
          <a:bodyPr/>
          <a:lstStyle/>
          <a:p>
            <a:r>
              <a:rPr lang="es-AR" dirty="0"/>
              <a:t> </a:t>
            </a:r>
          </a:p>
        </p:txBody>
      </p:sp>
      <p:pic>
        <p:nvPicPr>
          <p:cNvPr id="10" name="ADP logo">
            <a:extLst>
              <a:ext uri="{FF2B5EF4-FFF2-40B4-BE49-F238E27FC236}">
                <a16:creationId xmlns:a16="http://schemas.microsoft.com/office/drawing/2014/main" id="{8C34F0DD-DB55-D605-3F12-BF39F5ACA5A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31306" y="5233808"/>
            <a:ext cx="1646563" cy="1146714"/>
          </a:xfrm>
          <a:prstGeom prst="rect">
            <a:avLst/>
          </a:prstGeom>
        </p:spPr>
      </p:pic>
    </p:spTree>
    <p:extLst>
      <p:ext uri="{BB962C8B-B14F-4D97-AF65-F5344CB8AC3E}">
        <p14:creationId xmlns:p14="http://schemas.microsoft.com/office/powerpoint/2010/main" val="150329748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over D Logo Red">
    <p:bg>
      <p:bgPr>
        <a:solidFill>
          <a:schemeClr val="tx2"/>
        </a:solidFill>
        <a:effectLst/>
      </p:bgPr>
    </p:bg>
    <p:spTree>
      <p:nvGrpSpPr>
        <p:cNvPr id="1" name=""/>
        <p:cNvGrpSpPr/>
        <p:nvPr/>
      </p:nvGrpSpPr>
      <p:grpSpPr>
        <a:xfrm>
          <a:off x="0" y="0"/>
          <a:ext cx="0" cy="0"/>
          <a:chOff x="0" y="0"/>
          <a:chExt cx="0" cy="0"/>
        </a:xfrm>
      </p:grpSpPr>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54384" y="1839112"/>
            <a:ext cx="6590113" cy="1378981"/>
          </a:xfrm>
          <a:prstGeom prst="rect">
            <a:avLst/>
          </a:prstGeom>
        </p:spPr>
        <p:txBody>
          <a:bodyPr/>
          <a:lstStyle>
            <a:lvl1pPr>
              <a:lnSpc>
                <a:spcPct val="90000"/>
              </a:lnSpc>
              <a:spcAft>
                <a:spcPts val="6400"/>
              </a:spcAft>
              <a:defRPr sz="48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54384" y="3953246"/>
            <a:ext cx="6590113" cy="397422"/>
          </a:xfrm>
          <a:prstGeom prst="rect">
            <a:avLst/>
          </a:prstGeom>
        </p:spPr>
        <p:txBody>
          <a:bodyPr/>
          <a:lstStyle>
            <a:lvl1pPr>
              <a:defRPr sz="2400">
                <a:solidFill>
                  <a:schemeClr val="bg1"/>
                </a:solidFill>
                <a:latin typeface="Taub Sans Text" pitchFamily="2" charset="77"/>
                <a:ea typeface="Taub Sans Text"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6" name="Date location">
            <a:extLst>
              <a:ext uri="{FF2B5EF4-FFF2-40B4-BE49-F238E27FC236}">
                <a16:creationId xmlns:a16="http://schemas.microsoft.com/office/drawing/2014/main" id="{3C684969-B203-27B6-804C-CF31D1D60B7F}"/>
              </a:ext>
            </a:extLst>
          </p:cNvPr>
          <p:cNvSpPr>
            <a:spLocks noGrp="1"/>
          </p:cNvSpPr>
          <p:nvPr>
            <p:ph type="body" sz="quarter" idx="11"/>
          </p:nvPr>
        </p:nvSpPr>
        <p:spPr>
          <a:xfrm>
            <a:off x="354384" y="5352257"/>
            <a:ext cx="6590113" cy="295974"/>
          </a:xfrm>
          <a:prstGeom prst="rect">
            <a:avLst/>
          </a:prstGeom>
        </p:spPr>
        <p:txBody>
          <a:bodyPr/>
          <a:lstStyle>
            <a:lvl1pPr>
              <a:defRPr sz="1800">
                <a:solidFill>
                  <a:schemeClr val="bg1"/>
                </a:solidFill>
                <a:latin typeface="Taub Sans Text" pitchFamily="2" charset="77"/>
                <a:ea typeface="Taub Sans Text" pitchFamily="2" charset="77"/>
              </a:defRPr>
            </a:lvl1pPr>
          </a:lstStyle>
          <a:p>
            <a:r>
              <a:rPr lang="en-US" dirty="0"/>
              <a:t>Date | Location</a:t>
            </a:r>
          </a:p>
        </p:txBody>
      </p:sp>
      <p:sp>
        <p:nvSpPr>
          <p:cNvPr id="4" name="Copyright">
            <a:extLst>
              <a:ext uri="{FF2B5EF4-FFF2-40B4-BE49-F238E27FC236}">
                <a16:creationId xmlns:a16="http://schemas.microsoft.com/office/drawing/2014/main" id="{385C31EE-A9E9-0285-C151-E181F6E82ED6}"/>
              </a:ext>
              <a:ext uri="{C183D7F6-B498-43B3-948B-1728B52AA6E4}">
                <adec:decorative xmlns:adec="http://schemas.microsoft.com/office/drawing/2017/decorative" val="1"/>
              </a:ext>
            </a:extLst>
          </p:cNvPr>
          <p:cNvSpPr txBox="1"/>
          <p:nvPr userDrawn="1"/>
        </p:nvSpPr>
        <p:spPr>
          <a:xfrm>
            <a:off x="369132" y="6554384"/>
            <a:ext cx="1178208"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defRPr>
                <a:solidFill>
                  <a:srgbClr val="FFFFFF"/>
                </a:solidFill>
              </a:defRPr>
            </a:lvl1pPr>
          </a:lstStyle>
          <a:p>
            <a:r>
              <a:rPr lang="en-US" sz="800" dirty="0">
                <a:solidFill>
                  <a:schemeClr val="bg1"/>
                </a:solidFill>
                <a:latin typeface="+mn-lt"/>
              </a:rPr>
              <a:t>Copyright © 2025 ADP, Inc. </a:t>
            </a:r>
          </a:p>
        </p:txBody>
      </p:sp>
      <p:sp>
        <p:nvSpPr>
          <p:cNvPr id="7" name="footer">
            <a:extLst>
              <a:ext uri="{FF2B5EF4-FFF2-40B4-BE49-F238E27FC236}">
                <a16:creationId xmlns:a16="http://schemas.microsoft.com/office/drawing/2014/main" id="{546E9B45-E65B-C5C9-96FF-7C0908FA9EC8}"/>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chemeClr val="bg1"/>
                </a:solidFill>
              </a:rPr>
              <a:t>This footer is for global security classifications.</a:t>
            </a:r>
          </a:p>
        </p:txBody>
      </p:sp>
      <p:sp>
        <p:nvSpPr>
          <p:cNvPr id="5" name="Shape">
            <a:extLst>
              <a:ext uri="{FF2B5EF4-FFF2-40B4-BE49-F238E27FC236}">
                <a16:creationId xmlns:a16="http://schemas.microsoft.com/office/drawing/2014/main" id="{2B47B1C7-0F58-6E92-BD37-457C7F6F4B12}"/>
              </a:ext>
              <a:ext uri="{C183D7F6-B498-43B3-948B-1728B52AA6E4}">
                <adec:decorative xmlns:adec="http://schemas.microsoft.com/office/drawing/2017/decorative" val="1"/>
              </a:ext>
            </a:extLst>
          </p:cNvPr>
          <p:cNvSpPr/>
          <p:nvPr userDrawn="1"/>
        </p:nvSpPr>
        <p:spPr>
          <a:xfrm>
            <a:off x="8806589" y="0"/>
            <a:ext cx="3386999" cy="685800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pic>
        <p:nvPicPr>
          <p:cNvPr id="13" name="ADP logo">
            <a:extLst>
              <a:ext uri="{FF2B5EF4-FFF2-40B4-BE49-F238E27FC236}">
                <a16:creationId xmlns:a16="http://schemas.microsoft.com/office/drawing/2014/main" id="{B2ED89C9-63BC-F670-7BAF-B2CCB26F094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7510" y="5029200"/>
            <a:ext cx="1940359" cy="1351322"/>
          </a:xfrm>
          <a:prstGeom prst="rect">
            <a:avLst/>
          </a:prstGeom>
        </p:spPr>
      </p:pic>
    </p:spTree>
    <p:extLst>
      <p:ext uri="{BB962C8B-B14F-4D97-AF65-F5344CB8AC3E}">
        <p14:creationId xmlns:p14="http://schemas.microsoft.com/office/powerpoint/2010/main" val="37611093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over D Logo White">
    <p:bg>
      <p:bgPr>
        <a:solidFill>
          <a:schemeClr val="bg2"/>
        </a:solidFill>
        <a:effectLst/>
      </p:bgPr>
    </p:bg>
    <p:spTree>
      <p:nvGrpSpPr>
        <p:cNvPr id="1" name=""/>
        <p:cNvGrpSpPr/>
        <p:nvPr/>
      </p:nvGrpSpPr>
      <p:grpSpPr>
        <a:xfrm>
          <a:off x="0" y="0"/>
          <a:ext cx="0" cy="0"/>
          <a:chOff x="0" y="0"/>
          <a:chExt cx="0" cy="0"/>
        </a:xfrm>
      </p:grpSpPr>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54384" y="1839112"/>
            <a:ext cx="6563251" cy="1378981"/>
          </a:xfrm>
          <a:prstGeom prst="rect">
            <a:avLst/>
          </a:prstGeom>
        </p:spPr>
        <p:txBody>
          <a:bodyPr/>
          <a:lstStyle>
            <a:lvl1pPr>
              <a:lnSpc>
                <a:spcPct val="90000"/>
              </a:lnSpc>
              <a:spcAft>
                <a:spcPts val="6400"/>
              </a:spcAft>
              <a:defRPr sz="4800" b="1" cap="all" baseline="0">
                <a:solidFill>
                  <a:schemeClr val="tx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54384" y="3953246"/>
            <a:ext cx="6563251" cy="397422"/>
          </a:xfrm>
          <a:prstGeom prst="rect">
            <a:avLst/>
          </a:prstGeom>
        </p:spPr>
        <p:txBody>
          <a:bodyPr/>
          <a:lstStyle>
            <a:lvl1pPr>
              <a:defRPr sz="2400">
                <a:solidFill>
                  <a:schemeClr val="tx1"/>
                </a:solidFill>
                <a:latin typeface="Taub Sans Text" pitchFamily="2" charset="77"/>
                <a:ea typeface="Taub Sans Text"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6" name="Date location">
            <a:extLst>
              <a:ext uri="{FF2B5EF4-FFF2-40B4-BE49-F238E27FC236}">
                <a16:creationId xmlns:a16="http://schemas.microsoft.com/office/drawing/2014/main" id="{3C684969-B203-27B6-804C-CF31D1D60B7F}"/>
              </a:ext>
            </a:extLst>
          </p:cNvPr>
          <p:cNvSpPr>
            <a:spLocks noGrp="1"/>
          </p:cNvSpPr>
          <p:nvPr>
            <p:ph type="body" sz="quarter" idx="11"/>
          </p:nvPr>
        </p:nvSpPr>
        <p:spPr>
          <a:xfrm>
            <a:off x="354384" y="5352257"/>
            <a:ext cx="6563251" cy="295974"/>
          </a:xfrm>
          <a:prstGeom prst="rect">
            <a:avLst/>
          </a:prstGeom>
        </p:spPr>
        <p:txBody>
          <a:bodyPr/>
          <a:lstStyle>
            <a:lvl1pPr>
              <a:defRPr sz="1800">
                <a:solidFill>
                  <a:schemeClr val="tx1"/>
                </a:solidFill>
                <a:latin typeface="Taub Sans Text" pitchFamily="2" charset="77"/>
                <a:ea typeface="Taub Sans Text" pitchFamily="2" charset="77"/>
              </a:defRPr>
            </a:lvl1pPr>
          </a:lstStyle>
          <a:p>
            <a:r>
              <a:rPr lang="en-US" dirty="0"/>
              <a:t>Date | Location</a:t>
            </a:r>
          </a:p>
        </p:txBody>
      </p:sp>
      <p:sp>
        <p:nvSpPr>
          <p:cNvPr id="4" name="Copyright">
            <a:extLst>
              <a:ext uri="{FF2B5EF4-FFF2-40B4-BE49-F238E27FC236}">
                <a16:creationId xmlns:a16="http://schemas.microsoft.com/office/drawing/2014/main" id="{385C31EE-A9E9-0285-C151-E181F6E82ED6}"/>
              </a:ext>
              <a:ext uri="{C183D7F6-B498-43B3-948B-1728B52AA6E4}">
                <adec:decorative xmlns:adec="http://schemas.microsoft.com/office/drawing/2017/decorative" val="1"/>
              </a:ext>
            </a:extLst>
          </p:cNvPr>
          <p:cNvSpPr txBox="1"/>
          <p:nvPr userDrawn="1"/>
        </p:nvSpPr>
        <p:spPr>
          <a:xfrm>
            <a:off x="369132"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rgbClr val="010035"/>
                </a:solidFill>
                <a:latin typeface="+mn-lt"/>
              </a:rPr>
              <a:t>Copyright © 2025 ADP, Inc. </a:t>
            </a:r>
          </a:p>
        </p:txBody>
      </p:sp>
      <p:sp>
        <p:nvSpPr>
          <p:cNvPr id="7" name="footer">
            <a:extLst>
              <a:ext uri="{FF2B5EF4-FFF2-40B4-BE49-F238E27FC236}">
                <a16:creationId xmlns:a16="http://schemas.microsoft.com/office/drawing/2014/main" id="{546E9B45-E65B-C5C9-96FF-7C0908FA9EC8}"/>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rgbClr val="010035"/>
                </a:solidFill>
              </a:rPr>
              <a:t>This footer is for global security classifications.</a:t>
            </a:r>
          </a:p>
        </p:txBody>
      </p:sp>
      <p:sp>
        <p:nvSpPr>
          <p:cNvPr id="5" name="Shape">
            <a:extLst>
              <a:ext uri="{FF2B5EF4-FFF2-40B4-BE49-F238E27FC236}">
                <a16:creationId xmlns:a16="http://schemas.microsoft.com/office/drawing/2014/main" id="{2B47B1C7-0F58-6E92-BD37-457C7F6F4B12}"/>
              </a:ext>
              <a:ext uri="{C183D7F6-B498-43B3-948B-1728B52AA6E4}">
                <adec:decorative xmlns:adec="http://schemas.microsoft.com/office/drawing/2017/decorative" val="1"/>
              </a:ext>
            </a:extLst>
          </p:cNvPr>
          <p:cNvSpPr/>
          <p:nvPr userDrawn="1"/>
        </p:nvSpPr>
        <p:spPr>
          <a:xfrm>
            <a:off x="8806589" y="0"/>
            <a:ext cx="3386999" cy="6858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pic>
        <p:nvPicPr>
          <p:cNvPr id="13" name="ADP logo">
            <a:extLst>
              <a:ext uri="{FF2B5EF4-FFF2-40B4-BE49-F238E27FC236}">
                <a16:creationId xmlns:a16="http://schemas.microsoft.com/office/drawing/2014/main" id="{B2ED89C9-63BC-F670-7BAF-B2CCB26F094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7510" y="5029200"/>
            <a:ext cx="1940359" cy="1351322"/>
          </a:xfrm>
          <a:prstGeom prst="rect">
            <a:avLst/>
          </a:prstGeom>
        </p:spPr>
      </p:pic>
    </p:spTree>
    <p:extLst>
      <p:ext uri="{BB962C8B-B14F-4D97-AF65-F5344CB8AC3E}">
        <p14:creationId xmlns:p14="http://schemas.microsoft.com/office/powerpoint/2010/main" val="184826134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Cover E Photo">
    <p:bg>
      <p:bgPr>
        <a:solidFill>
          <a:schemeClr val="tx2"/>
        </a:solidFill>
        <a:effectLst/>
      </p:bgPr>
    </p:bg>
    <p:spTree>
      <p:nvGrpSpPr>
        <p:cNvPr id="1" name=""/>
        <p:cNvGrpSpPr/>
        <p:nvPr/>
      </p:nvGrpSpPr>
      <p:grpSpPr>
        <a:xfrm>
          <a:off x="0" y="0"/>
          <a:ext cx="0" cy="0"/>
          <a:chOff x="0" y="0"/>
          <a:chExt cx="0" cy="0"/>
        </a:xfrm>
      </p:grpSpPr>
      <p:sp>
        <p:nvSpPr>
          <p:cNvPr id="14" name="White Background">
            <a:extLst>
              <a:ext uri="{FF2B5EF4-FFF2-40B4-BE49-F238E27FC236}">
                <a16:creationId xmlns:a16="http://schemas.microsoft.com/office/drawing/2014/main" id="{44A949A7-F49B-7B3B-484C-6C20B6EE304A}"/>
              </a:ext>
              <a:ext uri="{C183D7F6-B498-43B3-948B-1728B52AA6E4}">
                <adec:decorative xmlns:adec="http://schemas.microsoft.com/office/drawing/2017/decorative" val="1"/>
              </a:ext>
            </a:extLst>
          </p:cNvPr>
          <p:cNvSpPr/>
          <p:nvPr userDrawn="1"/>
        </p:nvSpPr>
        <p:spPr>
          <a:xfrm>
            <a:off x="9963944" y="-8915"/>
            <a:ext cx="2229644" cy="6866915"/>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19" name="Slide title">
            <a:extLst>
              <a:ext uri="{FF2B5EF4-FFF2-40B4-BE49-F238E27FC236}">
                <a16:creationId xmlns:a16="http://schemas.microsoft.com/office/drawing/2014/main" id="{552FA3E0-F23A-7B6F-618F-639C7563EB44}"/>
              </a:ext>
            </a:extLst>
          </p:cNvPr>
          <p:cNvSpPr>
            <a:spLocks noGrp="1"/>
          </p:cNvSpPr>
          <p:nvPr>
            <p:ph type="body" sz="quarter" idx="12" hasCustomPrompt="1"/>
          </p:nvPr>
        </p:nvSpPr>
        <p:spPr>
          <a:xfrm>
            <a:off x="345440" y="772102"/>
            <a:ext cx="6030460" cy="2491798"/>
          </a:xfrm>
          <a:prstGeom prst="rect">
            <a:avLst/>
          </a:prstGeom>
        </p:spPr>
        <p:txBody>
          <a:bodyPr/>
          <a:lstStyle>
            <a:lvl1pPr>
              <a:lnSpc>
                <a:spcPct val="90000"/>
              </a:lnSpc>
              <a:spcAft>
                <a:spcPts val="6400"/>
              </a:spcAft>
              <a:defRPr sz="64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4" name="Subtitle">
            <a:extLst>
              <a:ext uri="{FF2B5EF4-FFF2-40B4-BE49-F238E27FC236}">
                <a16:creationId xmlns:a16="http://schemas.microsoft.com/office/drawing/2014/main" id="{8089144B-FBF4-7B30-2827-80BE18B58887}"/>
              </a:ext>
            </a:extLst>
          </p:cNvPr>
          <p:cNvSpPr>
            <a:spLocks noGrp="1"/>
          </p:cNvSpPr>
          <p:nvPr>
            <p:ph type="body" sz="quarter" idx="13" hasCustomPrompt="1"/>
          </p:nvPr>
        </p:nvSpPr>
        <p:spPr>
          <a:xfrm>
            <a:off x="345440" y="3663666"/>
            <a:ext cx="6030460" cy="397422"/>
          </a:xfrm>
          <a:prstGeom prst="rect">
            <a:avLst/>
          </a:prstGeom>
        </p:spPr>
        <p:txBody>
          <a:bodyPr/>
          <a:lstStyle>
            <a:lvl1pPr>
              <a:defRPr sz="2400" b="0">
                <a:solidFill>
                  <a:schemeClr val="bg1"/>
                </a:solidFill>
                <a:latin typeface="Taub Sans Text" pitchFamily="2" charset="77"/>
                <a:ea typeface="Taub Sans Text"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3" name="Date location">
            <a:extLst>
              <a:ext uri="{FF2B5EF4-FFF2-40B4-BE49-F238E27FC236}">
                <a16:creationId xmlns:a16="http://schemas.microsoft.com/office/drawing/2014/main" id="{A2AF77FC-9631-073E-C17E-08C8A8BF2716}"/>
              </a:ext>
            </a:extLst>
          </p:cNvPr>
          <p:cNvSpPr>
            <a:spLocks noGrp="1"/>
          </p:cNvSpPr>
          <p:nvPr>
            <p:ph type="body" sz="quarter" idx="11"/>
          </p:nvPr>
        </p:nvSpPr>
        <p:spPr>
          <a:xfrm>
            <a:off x="345440" y="4450446"/>
            <a:ext cx="6030460" cy="397422"/>
          </a:xfrm>
          <a:prstGeom prst="rect">
            <a:avLst/>
          </a:prstGeom>
        </p:spPr>
        <p:txBody>
          <a:bodyPr/>
          <a:lstStyle>
            <a:lvl1pPr>
              <a:defRPr sz="1800">
                <a:solidFill>
                  <a:schemeClr val="bg1"/>
                </a:solidFill>
                <a:latin typeface="Taub Sans Text" pitchFamily="2" charset="77"/>
                <a:ea typeface="Taub Sans Text" pitchFamily="2" charset="77"/>
              </a:defRPr>
            </a:lvl1pPr>
          </a:lstStyle>
          <a:p>
            <a:r>
              <a:rPr lang="en-US" dirty="0"/>
              <a:t>Date | Location</a:t>
            </a:r>
          </a:p>
        </p:txBody>
      </p:sp>
      <p:sp>
        <p:nvSpPr>
          <p:cNvPr id="12" name="Image placeholder">
            <a:extLst>
              <a:ext uri="{FF2B5EF4-FFF2-40B4-BE49-F238E27FC236}">
                <a16:creationId xmlns:a16="http://schemas.microsoft.com/office/drawing/2014/main" id="{85D33F2F-EB2B-A3FB-C921-45A17AA29B70}"/>
              </a:ext>
              <a:ext uri="{C183D7F6-B498-43B3-948B-1728B52AA6E4}">
                <adec:decorative xmlns:adec="http://schemas.microsoft.com/office/drawing/2017/decorative" val="1"/>
              </a:ext>
            </a:extLst>
          </p:cNvPr>
          <p:cNvSpPr>
            <a:spLocks noGrp="1"/>
          </p:cNvSpPr>
          <p:nvPr>
            <p:ph type="pic" sz="quarter" idx="14" hasCustomPrompt="1"/>
          </p:nvPr>
        </p:nvSpPr>
        <p:spPr>
          <a:xfrm>
            <a:off x="7734300" y="749300"/>
            <a:ext cx="4459288" cy="5410200"/>
          </a:xfrm>
        </p:spPr>
        <p:txBody>
          <a:bodyPr/>
          <a:lstStyle>
            <a:lvl1pPr>
              <a:defRPr>
                <a:solidFill>
                  <a:schemeClr val="tx1"/>
                </a:solidFill>
              </a:defRPr>
            </a:lvl1pPr>
          </a:lstStyle>
          <a:p>
            <a:r>
              <a:rPr lang="es-AR" dirty="0"/>
              <a:t> </a:t>
            </a:r>
          </a:p>
        </p:txBody>
      </p:sp>
      <p:pic>
        <p:nvPicPr>
          <p:cNvPr id="13" name="ADP logo">
            <a:extLst>
              <a:ext uri="{FF2B5EF4-FFF2-40B4-BE49-F238E27FC236}">
                <a16:creationId xmlns:a16="http://schemas.microsoft.com/office/drawing/2014/main" id="{50CB8DB1-3E95-6532-E62C-10660A8A6A6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5440" y="5342154"/>
            <a:ext cx="1221803" cy="850899"/>
          </a:xfrm>
          <a:prstGeom prst="rect">
            <a:avLst/>
          </a:prstGeom>
        </p:spPr>
      </p:pic>
      <p:sp>
        <p:nvSpPr>
          <p:cNvPr id="2" name="footer">
            <a:extLst>
              <a:ext uri="{FF2B5EF4-FFF2-40B4-BE49-F238E27FC236}">
                <a16:creationId xmlns:a16="http://schemas.microsoft.com/office/drawing/2014/main" id="{35F98E64-E700-21BE-936C-38616FBD1719}"/>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chemeClr val="bg1"/>
                </a:solidFill>
              </a:rPr>
              <a:t>This footer is for global security classifications.</a:t>
            </a:r>
          </a:p>
        </p:txBody>
      </p:sp>
      <p:sp>
        <p:nvSpPr>
          <p:cNvPr id="6" name="Copyright">
            <a:extLst>
              <a:ext uri="{FF2B5EF4-FFF2-40B4-BE49-F238E27FC236}">
                <a16:creationId xmlns:a16="http://schemas.microsoft.com/office/drawing/2014/main" id="{FFA27A4A-106A-405C-5980-5B8262623132}"/>
              </a:ext>
              <a:ext uri="{C183D7F6-B498-43B3-948B-1728B52AA6E4}">
                <adec:decorative xmlns:adec="http://schemas.microsoft.com/office/drawing/2017/decorative" val="1"/>
              </a:ext>
            </a:extLst>
          </p:cNvPr>
          <p:cNvSpPr txBox="1"/>
          <p:nvPr userDrawn="1"/>
        </p:nvSpPr>
        <p:spPr>
          <a:xfrm>
            <a:off x="8373706"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chemeClr val="bg1"/>
                </a:solidFill>
                <a:latin typeface="+mn-lt"/>
              </a:rPr>
              <a:t>Copyright © 2025 ADP, Inc. </a:t>
            </a:r>
          </a:p>
        </p:txBody>
      </p:sp>
    </p:spTree>
    <p:extLst>
      <p:ext uri="{BB962C8B-B14F-4D97-AF65-F5344CB8AC3E}">
        <p14:creationId xmlns:p14="http://schemas.microsoft.com/office/powerpoint/2010/main" val="26388695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Cover F Logo">
    <p:bg>
      <p:bgPr>
        <a:solidFill>
          <a:schemeClr val="tx2"/>
        </a:solidFill>
        <a:effectLst/>
      </p:bgPr>
    </p:bg>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C8E14114-0193-601F-0286-3A4D2298F092}"/>
              </a:ext>
            </a:extLst>
          </p:cNvPr>
          <p:cNvSpPr>
            <a:spLocks noGrp="1"/>
          </p:cNvSpPr>
          <p:nvPr>
            <p:ph type="body" sz="quarter" idx="12" hasCustomPrompt="1"/>
          </p:nvPr>
        </p:nvSpPr>
        <p:spPr>
          <a:xfrm>
            <a:off x="345440" y="772101"/>
            <a:ext cx="5954959" cy="2962429"/>
          </a:xfrm>
          <a:prstGeom prst="rect">
            <a:avLst/>
          </a:prstGeom>
        </p:spPr>
        <p:txBody>
          <a:bodyPr/>
          <a:lstStyle>
            <a:lvl1pPr>
              <a:lnSpc>
                <a:spcPct val="90000"/>
              </a:lnSpc>
              <a:spcAft>
                <a:spcPts val="6400"/>
              </a:spcAft>
              <a:defRPr sz="64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4" name="Subtitle">
            <a:extLst>
              <a:ext uri="{FF2B5EF4-FFF2-40B4-BE49-F238E27FC236}">
                <a16:creationId xmlns:a16="http://schemas.microsoft.com/office/drawing/2014/main" id="{9AFEC3EB-858D-EFD3-471B-467239C0CA57}"/>
              </a:ext>
            </a:extLst>
          </p:cNvPr>
          <p:cNvSpPr>
            <a:spLocks noGrp="1"/>
          </p:cNvSpPr>
          <p:nvPr>
            <p:ph type="body" sz="quarter" idx="13" hasCustomPrompt="1"/>
          </p:nvPr>
        </p:nvSpPr>
        <p:spPr>
          <a:xfrm>
            <a:off x="345440" y="4186420"/>
            <a:ext cx="5954959" cy="397422"/>
          </a:xfrm>
          <a:prstGeom prst="rect">
            <a:avLst/>
          </a:prstGeom>
        </p:spPr>
        <p:txBody>
          <a:bodyPr/>
          <a:lstStyle>
            <a:lvl1pPr>
              <a:defRPr sz="2400" b="0">
                <a:solidFill>
                  <a:schemeClr val="bg1"/>
                </a:solidFill>
                <a:latin typeface="Taub Sans Text" pitchFamily="2" charset="77"/>
                <a:ea typeface="Taub Sans Text" pitchFamily="2" charset="77"/>
              </a:defRPr>
            </a:lvl1pPr>
            <a:lvl2pPr>
              <a:defRPr sz="1400"/>
            </a:lvl2pPr>
            <a:lvl3pPr>
              <a:defRPr sz="1400"/>
            </a:lvl3pPr>
            <a:lvl4pPr>
              <a:defRPr sz="1400"/>
            </a:lvl4pPr>
            <a:lvl5pPr>
              <a:defRPr sz="1400"/>
            </a:lvl5pPr>
          </a:lstStyle>
          <a:p>
            <a:pPr lvl="0"/>
            <a:r>
              <a:rPr lang="en-US" dirty="0"/>
              <a:t>Subtitle of the presentation</a:t>
            </a:r>
          </a:p>
        </p:txBody>
      </p:sp>
      <p:sp>
        <p:nvSpPr>
          <p:cNvPr id="8" name="Date location">
            <a:extLst>
              <a:ext uri="{FF2B5EF4-FFF2-40B4-BE49-F238E27FC236}">
                <a16:creationId xmlns:a16="http://schemas.microsoft.com/office/drawing/2014/main" id="{19B7DF4B-6FA9-BF98-E3E6-F7498BA6CC46}"/>
              </a:ext>
            </a:extLst>
          </p:cNvPr>
          <p:cNvSpPr>
            <a:spLocks noGrp="1"/>
          </p:cNvSpPr>
          <p:nvPr>
            <p:ph type="body" sz="quarter" idx="11"/>
          </p:nvPr>
        </p:nvSpPr>
        <p:spPr>
          <a:xfrm>
            <a:off x="345440" y="5035731"/>
            <a:ext cx="5954959" cy="397422"/>
          </a:xfrm>
          <a:prstGeom prst="rect">
            <a:avLst/>
          </a:prstGeom>
        </p:spPr>
        <p:txBody>
          <a:bodyPr/>
          <a:lstStyle>
            <a:lvl1pPr>
              <a:defRPr sz="1800">
                <a:solidFill>
                  <a:schemeClr val="bg1"/>
                </a:solidFill>
                <a:latin typeface="Taub Sans Text" pitchFamily="2" charset="77"/>
                <a:ea typeface="Taub Sans Text" pitchFamily="2" charset="77"/>
              </a:defRPr>
            </a:lvl1pPr>
          </a:lstStyle>
          <a:p>
            <a:r>
              <a:rPr lang="en-US" dirty="0"/>
              <a:t>Date | Location</a:t>
            </a:r>
          </a:p>
        </p:txBody>
      </p:sp>
      <p:sp>
        <p:nvSpPr>
          <p:cNvPr id="6" name="Rectángulo 5">
            <a:extLst>
              <a:ext uri="{FF2B5EF4-FFF2-40B4-BE49-F238E27FC236}">
                <a16:creationId xmlns:a16="http://schemas.microsoft.com/office/drawing/2014/main" id="{F53D1E49-EC05-6BC8-5888-FB715979D8D9}"/>
              </a:ext>
              <a:ext uri="{C183D7F6-B498-43B3-948B-1728B52AA6E4}">
                <adec:decorative xmlns:adec="http://schemas.microsoft.com/office/drawing/2017/decorative" val="1"/>
              </a:ext>
            </a:extLst>
          </p:cNvPr>
          <p:cNvSpPr/>
          <p:nvPr userDrawn="1"/>
        </p:nvSpPr>
        <p:spPr>
          <a:xfrm>
            <a:off x="7726017" y="5391344"/>
            <a:ext cx="4467571" cy="147557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5" name="Rectángulo 4">
            <a:extLst>
              <a:ext uri="{FF2B5EF4-FFF2-40B4-BE49-F238E27FC236}">
                <a16:creationId xmlns:a16="http://schemas.microsoft.com/office/drawing/2014/main" id="{82C325EA-E2E1-647F-C9CE-C4F34787D898}"/>
              </a:ext>
              <a:ext uri="{C183D7F6-B498-43B3-948B-1728B52AA6E4}">
                <adec:decorative xmlns:adec="http://schemas.microsoft.com/office/drawing/2017/decorative" val="1"/>
              </a:ext>
            </a:extLst>
          </p:cNvPr>
          <p:cNvSpPr/>
          <p:nvPr userDrawn="1"/>
        </p:nvSpPr>
        <p:spPr>
          <a:xfrm>
            <a:off x="7726017" y="-8915"/>
            <a:ext cx="4467571" cy="686691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14" name="White Background">
            <a:extLst>
              <a:ext uri="{FF2B5EF4-FFF2-40B4-BE49-F238E27FC236}">
                <a16:creationId xmlns:a16="http://schemas.microsoft.com/office/drawing/2014/main" id="{44A949A7-F49B-7B3B-484C-6C20B6EE304A}"/>
              </a:ext>
              <a:ext uri="{C183D7F6-B498-43B3-948B-1728B52AA6E4}">
                <adec:decorative xmlns:adec="http://schemas.microsoft.com/office/drawing/2017/decorative" val="1"/>
              </a:ext>
            </a:extLst>
          </p:cNvPr>
          <p:cNvSpPr/>
          <p:nvPr userDrawn="1"/>
        </p:nvSpPr>
        <p:spPr>
          <a:xfrm>
            <a:off x="7726017" y="3204551"/>
            <a:ext cx="4467571" cy="365345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pic>
        <p:nvPicPr>
          <p:cNvPr id="2" name="ADP logo">
            <a:extLst>
              <a:ext uri="{FF2B5EF4-FFF2-40B4-BE49-F238E27FC236}">
                <a16:creationId xmlns:a16="http://schemas.microsoft.com/office/drawing/2014/main" id="{BD39704D-C7BE-8AC8-8576-1498681A193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21773" y="4243175"/>
            <a:ext cx="2276057" cy="1585112"/>
          </a:xfrm>
          <a:prstGeom prst="rect">
            <a:avLst/>
          </a:prstGeom>
        </p:spPr>
      </p:pic>
      <p:sp>
        <p:nvSpPr>
          <p:cNvPr id="7" name="Blush Background">
            <a:extLst>
              <a:ext uri="{FF2B5EF4-FFF2-40B4-BE49-F238E27FC236}">
                <a16:creationId xmlns:a16="http://schemas.microsoft.com/office/drawing/2014/main" id="{9B6AEEEA-A458-C4E8-7EEA-7DB4F3AF81E7}"/>
              </a:ext>
              <a:ext uri="{C183D7F6-B498-43B3-948B-1728B52AA6E4}">
                <adec:decorative xmlns:adec="http://schemas.microsoft.com/office/drawing/2017/decorative" val="1"/>
              </a:ext>
            </a:extLst>
          </p:cNvPr>
          <p:cNvSpPr/>
          <p:nvPr userDrawn="1"/>
        </p:nvSpPr>
        <p:spPr>
          <a:xfrm>
            <a:off x="7726017" y="-8914"/>
            <a:ext cx="4467571" cy="3213464"/>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9" name="Copyright">
            <a:extLst>
              <a:ext uri="{FF2B5EF4-FFF2-40B4-BE49-F238E27FC236}">
                <a16:creationId xmlns:a16="http://schemas.microsoft.com/office/drawing/2014/main" id="{0CFF0452-4C09-7D5C-8869-AF967364B03B}"/>
              </a:ext>
              <a:ext uri="{C183D7F6-B498-43B3-948B-1728B52AA6E4}">
                <adec:decorative xmlns:adec="http://schemas.microsoft.com/office/drawing/2017/decorative" val="1"/>
              </a:ext>
            </a:extLst>
          </p:cNvPr>
          <p:cNvSpPr txBox="1"/>
          <p:nvPr userDrawn="1"/>
        </p:nvSpPr>
        <p:spPr>
          <a:xfrm>
            <a:off x="781401"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chemeClr val="bg1"/>
                </a:solidFill>
                <a:latin typeface="+mn-lt"/>
              </a:rPr>
              <a:t>Copyright © 2025 ADP, Inc. </a:t>
            </a:r>
          </a:p>
        </p:txBody>
      </p:sp>
      <p:sp>
        <p:nvSpPr>
          <p:cNvPr id="11" name="footer">
            <a:extLst>
              <a:ext uri="{FF2B5EF4-FFF2-40B4-BE49-F238E27FC236}">
                <a16:creationId xmlns:a16="http://schemas.microsoft.com/office/drawing/2014/main" id="{0E5D0F39-05B1-DE99-ED7E-EE51BA13AAA7}"/>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chemeClr val="bg1"/>
                </a:solidFill>
              </a:rPr>
              <a:t>This footer is for global security classifications.</a:t>
            </a:r>
          </a:p>
        </p:txBody>
      </p:sp>
    </p:spTree>
    <p:extLst>
      <p:ext uri="{BB962C8B-B14F-4D97-AF65-F5344CB8AC3E}">
        <p14:creationId xmlns:p14="http://schemas.microsoft.com/office/powerpoint/2010/main" val="40236828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hoto A">
    <p:bg>
      <p:bgPr>
        <a:solidFill>
          <a:srgbClr val="F2F3F3"/>
        </a:solid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98C67BF-7318-D25D-D6E5-9A0420CF4C41}"/>
              </a:ext>
            </a:extLst>
          </p:cNvPr>
          <p:cNvSpPr>
            <a:spLocks noGrp="1"/>
          </p:cNvSpPr>
          <p:nvPr>
            <p:ph type="title" hasCustomPrompt="1"/>
          </p:nvPr>
        </p:nvSpPr>
        <p:spPr>
          <a:xfrm>
            <a:off x="369097" y="361170"/>
            <a:ext cx="2667614" cy="817753"/>
          </a:xfrm>
          <a:noFill/>
        </p:spPr>
        <p:txBody>
          <a:bodyPr wrap="none">
            <a:noAutofit/>
          </a:bodyPr>
          <a:lstStyle>
            <a:lvl1pPr>
              <a:defRPr sz="4800" b="1" i="0">
                <a:solidFill>
                  <a:schemeClr val="tx1"/>
                </a:solidFill>
                <a:latin typeface="Taub Sans" pitchFamily="2" charset="77"/>
                <a:ea typeface="Taub Sans" pitchFamily="2" charset="77"/>
              </a:defRPr>
            </a:lvl1pPr>
          </a:lstStyle>
          <a:p>
            <a:r>
              <a:rPr lang="en-US" dirty="0"/>
              <a:t>AGENDA</a:t>
            </a:r>
          </a:p>
        </p:txBody>
      </p:sp>
      <p:sp>
        <p:nvSpPr>
          <p:cNvPr id="4" name="Copyright">
            <a:extLst>
              <a:ext uri="{FF2B5EF4-FFF2-40B4-BE49-F238E27FC236}">
                <a16:creationId xmlns:a16="http://schemas.microsoft.com/office/drawing/2014/main" id="{265F6924-A180-9381-1315-C9613F5176BB}"/>
              </a:ext>
              <a:ext uri="{C183D7F6-B498-43B3-948B-1728B52AA6E4}">
                <adec:decorative xmlns:adec="http://schemas.microsoft.com/office/drawing/2017/decorative" val="1"/>
              </a:ext>
            </a:extLst>
          </p:cNvPr>
          <p:cNvSpPr txBox="1"/>
          <p:nvPr userDrawn="1"/>
        </p:nvSpPr>
        <p:spPr>
          <a:xfrm>
            <a:off x="369132"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rgbClr val="010035"/>
                </a:solidFill>
                <a:latin typeface="+mn-lt"/>
              </a:rPr>
              <a:t>Copyright © 2025 ADP, Inc. </a:t>
            </a:r>
          </a:p>
        </p:txBody>
      </p:sp>
      <p:sp>
        <p:nvSpPr>
          <p:cNvPr id="6" name="footer">
            <a:extLst>
              <a:ext uri="{FF2B5EF4-FFF2-40B4-BE49-F238E27FC236}">
                <a16:creationId xmlns:a16="http://schemas.microsoft.com/office/drawing/2014/main" id="{65BB2A9F-E8EC-0287-85F4-8BBDBD51A560}"/>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rgbClr val="010035"/>
                </a:solidFill>
              </a:rPr>
              <a:t>This footer is for global security classifications.</a:t>
            </a:r>
          </a:p>
        </p:txBody>
      </p:sp>
      <p:sp>
        <p:nvSpPr>
          <p:cNvPr id="7" name="Image placeholder">
            <a:extLst>
              <a:ext uri="{FF2B5EF4-FFF2-40B4-BE49-F238E27FC236}">
                <a16:creationId xmlns:a16="http://schemas.microsoft.com/office/drawing/2014/main" id="{81DEE3DB-C513-70AF-EAC8-E0DD897DE999}"/>
              </a:ext>
              <a:ext uri="{C183D7F6-B498-43B3-948B-1728B52AA6E4}">
                <adec:decorative xmlns:adec="http://schemas.microsoft.com/office/drawing/2017/decorative" val="1"/>
              </a:ext>
            </a:extLst>
          </p:cNvPr>
          <p:cNvSpPr>
            <a:spLocks noGrp="1"/>
          </p:cNvSpPr>
          <p:nvPr>
            <p:ph type="pic" sz="quarter" idx="28"/>
          </p:nvPr>
        </p:nvSpPr>
        <p:spPr>
          <a:xfrm>
            <a:off x="7585023" y="-1"/>
            <a:ext cx="4608565" cy="6857999"/>
          </a:xfrm>
          <a:prstGeom prst="rect">
            <a:avLst/>
          </a:prstGeom>
        </p:spPr>
        <p:txBody>
          <a:bodyPr anchor="ctr"/>
          <a:lstStyle>
            <a:lvl1pPr algn="ctr">
              <a:defRPr>
                <a:solidFill>
                  <a:schemeClr val="tx1"/>
                </a:solidFill>
                <a:latin typeface="Taub Sans Text" pitchFamily="2" charset="77"/>
                <a:ea typeface="Taub Sans Text" pitchFamily="2" charset="77"/>
              </a:defRPr>
            </a:lvl1pPr>
          </a:lstStyle>
          <a:p>
            <a:endParaRPr lang="es-AR" dirty="0"/>
          </a:p>
        </p:txBody>
      </p:sp>
      <p:sp>
        <p:nvSpPr>
          <p:cNvPr id="3" name="Numbers">
            <a:extLst>
              <a:ext uri="{FF2B5EF4-FFF2-40B4-BE49-F238E27FC236}">
                <a16:creationId xmlns:a16="http://schemas.microsoft.com/office/drawing/2014/main" id="{0F9F8931-89FC-D2C9-D0D4-5FEE44BEABD2}"/>
              </a:ext>
              <a:ext uri="{C183D7F6-B498-43B3-948B-1728B52AA6E4}">
                <adec:decorative xmlns:adec="http://schemas.microsoft.com/office/drawing/2017/decorative" val="1"/>
              </a:ext>
            </a:extLst>
          </p:cNvPr>
          <p:cNvSpPr>
            <a:spLocks noGrp="1"/>
          </p:cNvSpPr>
          <p:nvPr>
            <p:ph type="body" sz="quarter" idx="29" hasCustomPrompt="1"/>
          </p:nvPr>
        </p:nvSpPr>
        <p:spPr>
          <a:xfrm>
            <a:off x="369097" y="1767990"/>
            <a:ext cx="711200" cy="692288"/>
          </a:xfrm>
        </p:spPr>
        <p:txBody>
          <a:bodyPr/>
          <a:lstStyle>
            <a:lvl1pPr>
              <a:spcBef>
                <a:spcPts val="0"/>
              </a:spcBef>
              <a:spcAft>
                <a:spcPts val="6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01</a:t>
            </a:r>
          </a:p>
        </p:txBody>
      </p:sp>
      <p:sp>
        <p:nvSpPr>
          <p:cNvPr id="5" name="Theme list">
            <a:extLst>
              <a:ext uri="{FF2B5EF4-FFF2-40B4-BE49-F238E27FC236}">
                <a16:creationId xmlns:a16="http://schemas.microsoft.com/office/drawing/2014/main" id="{6028AD51-F8E9-F034-BE98-BAF7153D4B0C}"/>
              </a:ext>
            </a:extLst>
          </p:cNvPr>
          <p:cNvSpPr>
            <a:spLocks noGrp="1"/>
          </p:cNvSpPr>
          <p:nvPr>
            <p:ph type="body" sz="quarter" idx="30" hasCustomPrompt="1"/>
          </p:nvPr>
        </p:nvSpPr>
        <p:spPr>
          <a:xfrm>
            <a:off x="1272207" y="2114135"/>
            <a:ext cx="5033590" cy="333189"/>
          </a:xfrm>
        </p:spPr>
        <p:txBody>
          <a:bodyPr/>
          <a:lstStyle>
            <a:lvl1pPr>
              <a:lnSpc>
                <a:spcPts val="2540"/>
              </a:lnSpc>
              <a:spcBef>
                <a:spcPts val="0"/>
              </a:spcBef>
              <a:spcAft>
                <a:spcPts val="38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1</a:t>
            </a:r>
          </a:p>
        </p:txBody>
      </p:sp>
      <p:sp>
        <p:nvSpPr>
          <p:cNvPr id="11" name="Numbers">
            <a:extLst>
              <a:ext uri="{FF2B5EF4-FFF2-40B4-BE49-F238E27FC236}">
                <a16:creationId xmlns:a16="http://schemas.microsoft.com/office/drawing/2014/main" id="{8A089B20-DC81-6F74-D06E-37AAD0066D39}"/>
              </a:ext>
              <a:ext uri="{C183D7F6-B498-43B3-948B-1728B52AA6E4}">
                <adec:decorative xmlns:adec="http://schemas.microsoft.com/office/drawing/2017/decorative" val="1"/>
              </a:ext>
            </a:extLst>
          </p:cNvPr>
          <p:cNvSpPr>
            <a:spLocks noGrp="1"/>
          </p:cNvSpPr>
          <p:nvPr>
            <p:ph type="body" sz="quarter" idx="31" hasCustomPrompt="1"/>
          </p:nvPr>
        </p:nvSpPr>
        <p:spPr>
          <a:xfrm>
            <a:off x="369097" y="2575174"/>
            <a:ext cx="711200" cy="692288"/>
          </a:xfrm>
        </p:spPr>
        <p:txBody>
          <a:bodyPr/>
          <a:lstStyle>
            <a:lvl1pPr>
              <a:spcBef>
                <a:spcPts val="0"/>
              </a:spcBef>
              <a:spcAft>
                <a:spcPts val="6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02</a:t>
            </a:r>
          </a:p>
        </p:txBody>
      </p:sp>
      <p:sp>
        <p:nvSpPr>
          <p:cNvPr id="12" name="Numbers">
            <a:extLst>
              <a:ext uri="{FF2B5EF4-FFF2-40B4-BE49-F238E27FC236}">
                <a16:creationId xmlns:a16="http://schemas.microsoft.com/office/drawing/2014/main" id="{B2DAE467-5D1F-E980-6E1E-43BA93B4E66A}"/>
              </a:ext>
              <a:ext uri="{C183D7F6-B498-43B3-948B-1728B52AA6E4}">
                <adec:decorative xmlns:adec="http://schemas.microsoft.com/office/drawing/2017/decorative" val="1"/>
              </a:ext>
            </a:extLst>
          </p:cNvPr>
          <p:cNvSpPr>
            <a:spLocks noGrp="1"/>
          </p:cNvSpPr>
          <p:nvPr>
            <p:ph type="body" sz="quarter" idx="32" hasCustomPrompt="1"/>
          </p:nvPr>
        </p:nvSpPr>
        <p:spPr>
          <a:xfrm>
            <a:off x="369097" y="3388779"/>
            <a:ext cx="711200" cy="692288"/>
          </a:xfrm>
        </p:spPr>
        <p:txBody>
          <a:bodyPr/>
          <a:lstStyle>
            <a:lvl1pPr>
              <a:spcBef>
                <a:spcPts val="0"/>
              </a:spcBef>
              <a:spcAft>
                <a:spcPts val="6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03</a:t>
            </a:r>
          </a:p>
        </p:txBody>
      </p:sp>
      <p:sp>
        <p:nvSpPr>
          <p:cNvPr id="13" name="Numbers">
            <a:extLst>
              <a:ext uri="{FF2B5EF4-FFF2-40B4-BE49-F238E27FC236}">
                <a16:creationId xmlns:a16="http://schemas.microsoft.com/office/drawing/2014/main" id="{0057D47B-973E-76DC-B2E8-9A36E0BDF0AB}"/>
              </a:ext>
              <a:ext uri="{C183D7F6-B498-43B3-948B-1728B52AA6E4}">
                <adec:decorative xmlns:adec="http://schemas.microsoft.com/office/drawing/2017/decorative" val="1"/>
              </a:ext>
            </a:extLst>
          </p:cNvPr>
          <p:cNvSpPr>
            <a:spLocks noGrp="1"/>
          </p:cNvSpPr>
          <p:nvPr>
            <p:ph type="body" sz="quarter" idx="33" hasCustomPrompt="1"/>
          </p:nvPr>
        </p:nvSpPr>
        <p:spPr>
          <a:xfrm>
            <a:off x="369097" y="4178325"/>
            <a:ext cx="711200" cy="692288"/>
          </a:xfrm>
        </p:spPr>
        <p:txBody>
          <a:bodyPr/>
          <a:lstStyle>
            <a:lvl1pPr>
              <a:spcBef>
                <a:spcPts val="0"/>
              </a:spcBef>
              <a:spcAft>
                <a:spcPts val="6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04</a:t>
            </a:r>
          </a:p>
        </p:txBody>
      </p:sp>
      <p:sp>
        <p:nvSpPr>
          <p:cNvPr id="14" name="Numbers">
            <a:extLst>
              <a:ext uri="{FF2B5EF4-FFF2-40B4-BE49-F238E27FC236}">
                <a16:creationId xmlns:a16="http://schemas.microsoft.com/office/drawing/2014/main" id="{04EC5BD3-9563-8CB9-36FB-2E01965C7168}"/>
              </a:ext>
              <a:ext uri="{C183D7F6-B498-43B3-948B-1728B52AA6E4}">
                <adec:decorative xmlns:adec="http://schemas.microsoft.com/office/drawing/2017/decorative" val="1"/>
              </a:ext>
            </a:extLst>
          </p:cNvPr>
          <p:cNvSpPr>
            <a:spLocks noGrp="1"/>
          </p:cNvSpPr>
          <p:nvPr>
            <p:ph type="body" sz="quarter" idx="34" hasCustomPrompt="1"/>
          </p:nvPr>
        </p:nvSpPr>
        <p:spPr>
          <a:xfrm>
            <a:off x="369097" y="4989630"/>
            <a:ext cx="711200" cy="692288"/>
          </a:xfrm>
        </p:spPr>
        <p:txBody>
          <a:bodyPr/>
          <a:lstStyle>
            <a:lvl1pPr>
              <a:spcBef>
                <a:spcPts val="0"/>
              </a:spcBef>
              <a:spcAft>
                <a:spcPts val="6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05</a:t>
            </a:r>
          </a:p>
        </p:txBody>
      </p:sp>
      <p:sp>
        <p:nvSpPr>
          <p:cNvPr id="15" name="Theme list">
            <a:extLst>
              <a:ext uri="{FF2B5EF4-FFF2-40B4-BE49-F238E27FC236}">
                <a16:creationId xmlns:a16="http://schemas.microsoft.com/office/drawing/2014/main" id="{4126DE2D-BB5B-CD93-D887-A91F24267F44}"/>
              </a:ext>
            </a:extLst>
          </p:cNvPr>
          <p:cNvSpPr>
            <a:spLocks noGrp="1"/>
          </p:cNvSpPr>
          <p:nvPr>
            <p:ph type="body" sz="quarter" idx="35" hasCustomPrompt="1"/>
          </p:nvPr>
        </p:nvSpPr>
        <p:spPr>
          <a:xfrm>
            <a:off x="1272207" y="2932981"/>
            <a:ext cx="5033590" cy="333189"/>
          </a:xfrm>
        </p:spPr>
        <p:txBody>
          <a:bodyPr/>
          <a:lstStyle>
            <a:lvl1pPr>
              <a:lnSpc>
                <a:spcPts val="2540"/>
              </a:lnSpc>
              <a:spcBef>
                <a:spcPts val="0"/>
              </a:spcBef>
              <a:spcAft>
                <a:spcPts val="38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2</a:t>
            </a:r>
          </a:p>
        </p:txBody>
      </p:sp>
      <p:sp>
        <p:nvSpPr>
          <p:cNvPr id="16" name="Theme list">
            <a:extLst>
              <a:ext uri="{FF2B5EF4-FFF2-40B4-BE49-F238E27FC236}">
                <a16:creationId xmlns:a16="http://schemas.microsoft.com/office/drawing/2014/main" id="{49AD94E0-C8B3-465E-0065-E95F159B53CF}"/>
              </a:ext>
            </a:extLst>
          </p:cNvPr>
          <p:cNvSpPr>
            <a:spLocks noGrp="1"/>
          </p:cNvSpPr>
          <p:nvPr>
            <p:ph type="body" sz="quarter" idx="36" hasCustomPrompt="1"/>
          </p:nvPr>
        </p:nvSpPr>
        <p:spPr>
          <a:xfrm>
            <a:off x="1272207" y="3747878"/>
            <a:ext cx="5033590" cy="333189"/>
          </a:xfrm>
        </p:spPr>
        <p:txBody>
          <a:bodyPr/>
          <a:lstStyle>
            <a:lvl1pPr>
              <a:lnSpc>
                <a:spcPts val="2540"/>
              </a:lnSpc>
              <a:spcBef>
                <a:spcPts val="0"/>
              </a:spcBef>
              <a:spcAft>
                <a:spcPts val="38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3</a:t>
            </a:r>
          </a:p>
        </p:txBody>
      </p:sp>
      <p:sp>
        <p:nvSpPr>
          <p:cNvPr id="17" name="Theme list">
            <a:extLst>
              <a:ext uri="{FF2B5EF4-FFF2-40B4-BE49-F238E27FC236}">
                <a16:creationId xmlns:a16="http://schemas.microsoft.com/office/drawing/2014/main" id="{AE3D4010-9505-80F8-5116-E9613031E419}"/>
              </a:ext>
            </a:extLst>
          </p:cNvPr>
          <p:cNvSpPr>
            <a:spLocks noGrp="1"/>
          </p:cNvSpPr>
          <p:nvPr>
            <p:ph type="body" sz="quarter" idx="37" hasCustomPrompt="1"/>
          </p:nvPr>
        </p:nvSpPr>
        <p:spPr>
          <a:xfrm>
            <a:off x="1272207" y="4534916"/>
            <a:ext cx="5033590" cy="333189"/>
          </a:xfrm>
        </p:spPr>
        <p:txBody>
          <a:bodyPr/>
          <a:lstStyle>
            <a:lvl1pPr>
              <a:lnSpc>
                <a:spcPts val="2540"/>
              </a:lnSpc>
              <a:spcBef>
                <a:spcPts val="0"/>
              </a:spcBef>
              <a:spcAft>
                <a:spcPts val="38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4</a:t>
            </a:r>
          </a:p>
        </p:txBody>
      </p:sp>
      <p:sp>
        <p:nvSpPr>
          <p:cNvPr id="18" name="Theme list">
            <a:extLst>
              <a:ext uri="{FF2B5EF4-FFF2-40B4-BE49-F238E27FC236}">
                <a16:creationId xmlns:a16="http://schemas.microsoft.com/office/drawing/2014/main" id="{AEB7D722-7667-3519-4813-0FCC0A4A2375}"/>
              </a:ext>
            </a:extLst>
          </p:cNvPr>
          <p:cNvSpPr>
            <a:spLocks noGrp="1"/>
          </p:cNvSpPr>
          <p:nvPr>
            <p:ph type="body" sz="quarter" idx="38" hasCustomPrompt="1"/>
          </p:nvPr>
        </p:nvSpPr>
        <p:spPr>
          <a:xfrm>
            <a:off x="1272207" y="5330193"/>
            <a:ext cx="5033590" cy="333189"/>
          </a:xfrm>
        </p:spPr>
        <p:txBody>
          <a:bodyPr/>
          <a:lstStyle>
            <a:lvl1pPr>
              <a:lnSpc>
                <a:spcPts val="2540"/>
              </a:lnSpc>
              <a:spcBef>
                <a:spcPts val="0"/>
              </a:spcBef>
              <a:spcAft>
                <a:spcPts val="38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5</a:t>
            </a:r>
          </a:p>
        </p:txBody>
      </p:sp>
    </p:spTree>
    <p:extLst>
      <p:ext uri="{BB962C8B-B14F-4D97-AF65-F5344CB8AC3E}">
        <p14:creationId xmlns:p14="http://schemas.microsoft.com/office/powerpoint/2010/main" val="1574549946"/>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hoto B">
    <p:bg>
      <p:bgPr>
        <a:solidFill>
          <a:schemeClr val="bg2"/>
        </a:solidFill>
        <a:effectLst/>
      </p:bgPr>
    </p:bg>
    <p:spTree>
      <p:nvGrpSpPr>
        <p:cNvPr id="1" name=""/>
        <p:cNvGrpSpPr/>
        <p:nvPr/>
      </p:nvGrpSpPr>
      <p:grpSpPr>
        <a:xfrm>
          <a:off x="0" y="0"/>
          <a:ext cx="0" cy="0"/>
          <a:chOff x="0" y="0"/>
          <a:chExt cx="0" cy="0"/>
        </a:xfrm>
      </p:grpSpPr>
      <p:sp>
        <p:nvSpPr>
          <p:cNvPr id="10" name="Decorative">
            <a:extLst>
              <a:ext uri="{FF2B5EF4-FFF2-40B4-BE49-F238E27FC236}">
                <a16:creationId xmlns:a16="http://schemas.microsoft.com/office/drawing/2014/main" id="{DE04EF2E-6250-EFD9-CAFA-9E0E9F1844AB}"/>
              </a:ext>
              <a:ext uri="{C183D7F6-B498-43B3-948B-1728B52AA6E4}">
                <adec:decorative xmlns:adec="http://schemas.microsoft.com/office/drawing/2017/decorative" val="1"/>
              </a:ext>
            </a:extLst>
          </p:cNvPr>
          <p:cNvSpPr/>
          <p:nvPr userDrawn="1"/>
        </p:nvSpPr>
        <p:spPr>
          <a:xfrm>
            <a:off x="9231911" y="0"/>
            <a:ext cx="2961676" cy="6858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2" name="Slide title">
            <a:extLst>
              <a:ext uri="{FF2B5EF4-FFF2-40B4-BE49-F238E27FC236}">
                <a16:creationId xmlns:a16="http://schemas.microsoft.com/office/drawing/2014/main" id="{698C67BF-7318-D25D-D6E5-9A0420CF4C41}"/>
              </a:ext>
            </a:extLst>
          </p:cNvPr>
          <p:cNvSpPr>
            <a:spLocks noGrp="1"/>
          </p:cNvSpPr>
          <p:nvPr>
            <p:ph type="title" hasCustomPrompt="1"/>
          </p:nvPr>
        </p:nvSpPr>
        <p:spPr>
          <a:xfrm>
            <a:off x="369097" y="361170"/>
            <a:ext cx="2667614" cy="817753"/>
          </a:xfrm>
          <a:noFill/>
        </p:spPr>
        <p:txBody>
          <a:bodyPr wrap="none">
            <a:noAutofit/>
          </a:bodyPr>
          <a:lstStyle>
            <a:lvl1pPr>
              <a:defRPr sz="4800" b="1" i="0">
                <a:solidFill>
                  <a:schemeClr val="tx1"/>
                </a:solidFill>
                <a:latin typeface="Taub Sans" pitchFamily="2" charset="77"/>
                <a:ea typeface="Taub Sans" pitchFamily="2" charset="77"/>
              </a:defRPr>
            </a:lvl1pPr>
          </a:lstStyle>
          <a:p>
            <a:r>
              <a:rPr lang="en-US" dirty="0"/>
              <a:t>AGENDA</a:t>
            </a:r>
          </a:p>
        </p:txBody>
      </p:sp>
      <p:sp>
        <p:nvSpPr>
          <p:cNvPr id="4" name="Image placeholder">
            <a:extLst>
              <a:ext uri="{FF2B5EF4-FFF2-40B4-BE49-F238E27FC236}">
                <a16:creationId xmlns:a16="http://schemas.microsoft.com/office/drawing/2014/main" id="{86FCC00C-CDEE-0B82-2B10-CDB523D29663}"/>
              </a:ext>
              <a:ext uri="{C183D7F6-B498-43B3-948B-1728B52AA6E4}">
                <adec:decorative xmlns:adec="http://schemas.microsoft.com/office/drawing/2017/decorative" val="1"/>
              </a:ext>
            </a:extLst>
          </p:cNvPr>
          <p:cNvSpPr>
            <a:spLocks noGrp="1"/>
          </p:cNvSpPr>
          <p:nvPr>
            <p:ph type="pic" sz="quarter" idx="28" hasCustomPrompt="1"/>
          </p:nvPr>
        </p:nvSpPr>
        <p:spPr>
          <a:xfrm>
            <a:off x="6705408" y="1266924"/>
            <a:ext cx="5488180" cy="4324152"/>
          </a:xfrm>
          <a:prstGeom prst="rect">
            <a:avLst/>
          </a:prstGeom>
        </p:spPr>
        <p:txBody>
          <a:bodyPr anchor="ctr"/>
          <a:lstStyle>
            <a:lvl1pPr algn="ctr">
              <a:defRPr>
                <a:solidFill>
                  <a:schemeClr val="tx1"/>
                </a:solidFill>
                <a:latin typeface="Taub Sans Text" pitchFamily="2" charset="77"/>
                <a:ea typeface="Taub Sans Text" pitchFamily="2" charset="77"/>
              </a:defRPr>
            </a:lvl1pPr>
          </a:lstStyle>
          <a:p>
            <a:r>
              <a:rPr lang="es-AR" dirty="0"/>
              <a:t> </a:t>
            </a:r>
          </a:p>
        </p:txBody>
      </p:sp>
      <p:sp>
        <p:nvSpPr>
          <p:cNvPr id="3" name="Numbers">
            <a:extLst>
              <a:ext uri="{FF2B5EF4-FFF2-40B4-BE49-F238E27FC236}">
                <a16:creationId xmlns:a16="http://schemas.microsoft.com/office/drawing/2014/main" id="{DD2736E8-70B1-9978-7A8D-43624A996C77}"/>
              </a:ext>
              <a:ext uri="{C183D7F6-B498-43B3-948B-1728B52AA6E4}">
                <adec:decorative xmlns:adec="http://schemas.microsoft.com/office/drawing/2017/decorative" val="1"/>
              </a:ext>
            </a:extLst>
          </p:cNvPr>
          <p:cNvSpPr>
            <a:spLocks noGrp="1"/>
          </p:cNvSpPr>
          <p:nvPr>
            <p:ph type="body" sz="quarter" idx="29" hasCustomPrompt="1"/>
          </p:nvPr>
        </p:nvSpPr>
        <p:spPr>
          <a:xfrm>
            <a:off x="369097" y="1767990"/>
            <a:ext cx="711200" cy="692288"/>
          </a:xfrm>
        </p:spPr>
        <p:txBody>
          <a:bodyPr/>
          <a:lstStyle>
            <a:lvl1pPr>
              <a:spcBef>
                <a:spcPts val="0"/>
              </a:spcBef>
              <a:spcAft>
                <a:spcPts val="6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01</a:t>
            </a:r>
          </a:p>
        </p:txBody>
      </p:sp>
      <p:sp>
        <p:nvSpPr>
          <p:cNvPr id="5" name="Theme list">
            <a:extLst>
              <a:ext uri="{FF2B5EF4-FFF2-40B4-BE49-F238E27FC236}">
                <a16:creationId xmlns:a16="http://schemas.microsoft.com/office/drawing/2014/main" id="{424A44A0-2932-6558-2FA0-E8A8A84B0121}"/>
              </a:ext>
            </a:extLst>
          </p:cNvPr>
          <p:cNvSpPr>
            <a:spLocks noGrp="1"/>
          </p:cNvSpPr>
          <p:nvPr>
            <p:ph type="body" sz="quarter" idx="30" hasCustomPrompt="1"/>
          </p:nvPr>
        </p:nvSpPr>
        <p:spPr>
          <a:xfrm>
            <a:off x="1272207" y="2114135"/>
            <a:ext cx="5033590" cy="333189"/>
          </a:xfrm>
        </p:spPr>
        <p:txBody>
          <a:bodyPr/>
          <a:lstStyle>
            <a:lvl1pPr>
              <a:lnSpc>
                <a:spcPts val="2540"/>
              </a:lnSpc>
              <a:spcBef>
                <a:spcPts val="0"/>
              </a:spcBef>
              <a:spcAft>
                <a:spcPts val="38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1</a:t>
            </a:r>
          </a:p>
        </p:txBody>
      </p:sp>
      <p:sp>
        <p:nvSpPr>
          <p:cNvPr id="6" name="Numbers">
            <a:extLst>
              <a:ext uri="{FF2B5EF4-FFF2-40B4-BE49-F238E27FC236}">
                <a16:creationId xmlns:a16="http://schemas.microsoft.com/office/drawing/2014/main" id="{BFCBB273-3461-B72D-5DA1-79967666DC99}"/>
              </a:ext>
              <a:ext uri="{C183D7F6-B498-43B3-948B-1728B52AA6E4}">
                <adec:decorative xmlns:adec="http://schemas.microsoft.com/office/drawing/2017/decorative" val="1"/>
              </a:ext>
            </a:extLst>
          </p:cNvPr>
          <p:cNvSpPr>
            <a:spLocks noGrp="1"/>
          </p:cNvSpPr>
          <p:nvPr>
            <p:ph type="body" sz="quarter" idx="31" hasCustomPrompt="1"/>
          </p:nvPr>
        </p:nvSpPr>
        <p:spPr>
          <a:xfrm>
            <a:off x="369097" y="2575174"/>
            <a:ext cx="711200" cy="692288"/>
          </a:xfrm>
        </p:spPr>
        <p:txBody>
          <a:bodyPr/>
          <a:lstStyle>
            <a:lvl1pPr>
              <a:spcBef>
                <a:spcPts val="0"/>
              </a:spcBef>
              <a:spcAft>
                <a:spcPts val="6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02</a:t>
            </a:r>
          </a:p>
        </p:txBody>
      </p:sp>
      <p:sp>
        <p:nvSpPr>
          <p:cNvPr id="7" name="Numbers">
            <a:extLst>
              <a:ext uri="{FF2B5EF4-FFF2-40B4-BE49-F238E27FC236}">
                <a16:creationId xmlns:a16="http://schemas.microsoft.com/office/drawing/2014/main" id="{1080F511-F863-1EDD-A71B-27C5C4922B24}"/>
              </a:ext>
              <a:ext uri="{C183D7F6-B498-43B3-948B-1728B52AA6E4}">
                <adec:decorative xmlns:adec="http://schemas.microsoft.com/office/drawing/2017/decorative" val="1"/>
              </a:ext>
            </a:extLst>
          </p:cNvPr>
          <p:cNvSpPr>
            <a:spLocks noGrp="1"/>
          </p:cNvSpPr>
          <p:nvPr>
            <p:ph type="body" sz="quarter" idx="32" hasCustomPrompt="1"/>
          </p:nvPr>
        </p:nvSpPr>
        <p:spPr>
          <a:xfrm>
            <a:off x="369097" y="3388779"/>
            <a:ext cx="711200" cy="692288"/>
          </a:xfrm>
        </p:spPr>
        <p:txBody>
          <a:bodyPr/>
          <a:lstStyle>
            <a:lvl1pPr>
              <a:spcBef>
                <a:spcPts val="0"/>
              </a:spcBef>
              <a:spcAft>
                <a:spcPts val="6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03</a:t>
            </a:r>
          </a:p>
        </p:txBody>
      </p:sp>
      <p:sp>
        <p:nvSpPr>
          <p:cNvPr id="11" name="Numbers">
            <a:extLst>
              <a:ext uri="{FF2B5EF4-FFF2-40B4-BE49-F238E27FC236}">
                <a16:creationId xmlns:a16="http://schemas.microsoft.com/office/drawing/2014/main" id="{85270BA0-CDBA-C8C0-D75A-C2D3455E407F}"/>
              </a:ext>
              <a:ext uri="{C183D7F6-B498-43B3-948B-1728B52AA6E4}">
                <adec:decorative xmlns:adec="http://schemas.microsoft.com/office/drawing/2017/decorative" val="1"/>
              </a:ext>
            </a:extLst>
          </p:cNvPr>
          <p:cNvSpPr>
            <a:spLocks noGrp="1"/>
          </p:cNvSpPr>
          <p:nvPr>
            <p:ph type="body" sz="quarter" idx="33" hasCustomPrompt="1"/>
          </p:nvPr>
        </p:nvSpPr>
        <p:spPr>
          <a:xfrm>
            <a:off x="369097" y="4178325"/>
            <a:ext cx="711200" cy="692288"/>
          </a:xfrm>
        </p:spPr>
        <p:txBody>
          <a:bodyPr/>
          <a:lstStyle>
            <a:lvl1pPr>
              <a:spcBef>
                <a:spcPts val="0"/>
              </a:spcBef>
              <a:spcAft>
                <a:spcPts val="6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04</a:t>
            </a:r>
          </a:p>
        </p:txBody>
      </p:sp>
      <p:sp>
        <p:nvSpPr>
          <p:cNvPr id="12" name="Numbers">
            <a:extLst>
              <a:ext uri="{FF2B5EF4-FFF2-40B4-BE49-F238E27FC236}">
                <a16:creationId xmlns:a16="http://schemas.microsoft.com/office/drawing/2014/main" id="{5287606C-3160-9E0B-3961-B914A84D2192}"/>
              </a:ext>
              <a:ext uri="{C183D7F6-B498-43B3-948B-1728B52AA6E4}">
                <adec:decorative xmlns:adec="http://schemas.microsoft.com/office/drawing/2017/decorative" val="1"/>
              </a:ext>
            </a:extLst>
          </p:cNvPr>
          <p:cNvSpPr>
            <a:spLocks noGrp="1"/>
          </p:cNvSpPr>
          <p:nvPr>
            <p:ph type="body" sz="quarter" idx="34" hasCustomPrompt="1"/>
          </p:nvPr>
        </p:nvSpPr>
        <p:spPr>
          <a:xfrm>
            <a:off x="369097" y="4989630"/>
            <a:ext cx="711200" cy="692288"/>
          </a:xfrm>
        </p:spPr>
        <p:txBody>
          <a:bodyPr/>
          <a:lstStyle>
            <a:lvl1pPr>
              <a:spcBef>
                <a:spcPts val="0"/>
              </a:spcBef>
              <a:spcAft>
                <a:spcPts val="6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05</a:t>
            </a:r>
          </a:p>
        </p:txBody>
      </p:sp>
      <p:sp>
        <p:nvSpPr>
          <p:cNvPr id="13" name="Theme list">
            <a:extLst>
              <a:ext uri="{FF2B5EF4-FFF2-40B4-BE49-F238E27FC236}">
                <a16:creationId xmlns:a16="http://schemas.microsoft.com/office/drawing/2014/main" id="{422E1FD4-E6FF-AF89-D4D5-8DC47C6F4F47}"/>
              </a:ext>
            </a:extLst>
          </p:cNvPr>
          <p:cNvSpPr>
            <a:spLocks noGrp="1"/>
          </p:cNvSpPr>
          <p:nvPr>
            <p:ph type="body" sz="quarter" idx="35" hasCustomPrompt="1"/>
          </p:nvPr>
        </p:nvSpPr>
        <p:spPr>
          <a:xfrm>
            <a:off x="1272207" y="2932981"/>
            <a:ext cx="5033590" cy="333189"/>
          </a:xfrm>
        </p:spPr>
        <p:txBody>
          <a:bodyPr/>
          <a:lstStyle>
            <a:lvl1pPr>
              <a:lnSpc>
                <a:spcPts val="2540"/>
              </a:lnSpc>
              <a:spcBef>
                <a:spcPts val="0"/>
              </a:spcBef>
              <a:spcAft>
                <a:spcPts val="38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2</a:t>
            </a:r>
          </a:p>
        </p:txBody>
      </p:sp>
      <p:sp>
        <p:nvSpPr>
          <p:cNvPr id="14" name="Theme list">
            <a:extLst>
              <a:ext uri="{FF2B5EF4-FFF2-40B4-BE49-F238E27FC236}">
                <a16:creationId xmlns:a16="http://schemas.microsoft.com/office/drawing/2014/main" id="{CEEC06FA-DD3D-D070-9311-744AE906FC73}"/>
              </a:ext>
            </a:extLst>
          </p:cNvPr>
          <p:cNvSpPr>
            <a:spLocks noGrp="1"/>
          </p:cNvSpPr>
          <p:nvPr>
            <p:ph type="body" sz="quarter" idx="36" hasCustomPrompt="1"/>
          </p:nvPr>
        </p:nvSpPr>
        <p:spPr>
          <a:xfrm>
            <a:off x="1272207" y="3747878"/>
            <a:ext cx="5033590" cy="333189"/>
          </a:xfrm>
        </p:spPr>
        <p:txBody>
          <a:bodyPr/>
          <a:lstStyle>
            <a:lvl1pPr>
              <a:lnSpc>
                <a:spcPts val="2540"/>
              </a:lnSpc>
              <a:spcBef>
                <a:spcPts val="0"/>
              </a:spcBef>
              <a:spcAft>
                <a:spcPts val="38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3</a:t>
            </a:r>
          </a:p>
        </p:txBody>
      </p:sp>
      <p:sp>
        <p:nvSpPr>
          <p:cNvPr id="15" name="Theme list">
            <a:extLst>
              <a:ext uri="{FF2B5EF4-FFF2-40B4-BE49-F238E27FC236}">
                <a16:creationId xmlns:a16="http://schemas.microsoft.com/office/drawing/2014/main" id="{99009657-6534-C975-C904-40E5AC26AB1F}"/>
              </a:ext>
            </a:extLst>
          </p:cNvPr>
          <p:cNvSpPr>
            <a:spLocks noGrp="1"/>
          </p:cNvSpPr>
          <p:nvPr>
            <p:ph type="body" sz="quarter" idx="37" hasCustomPrompt="1"/>
          </p:nvPr>
        </p:nvSpPr>
        <p:spPr>
          <a:xfrm>
            <a:off x="1272207" y="4534916"/>
            <a:ext cx="5033590" cy="333189"/>
          </a:xfrm>
        </p:spPr>
        <p:txBody>
          <a:bodyPr/>
          <a:lstStyle>
            <a:lvl1pPr>
              <a:lnSpc>
                <a:spcPts val="2540"/>
              </a:lnSpc>
              <a:spcBef>
                <a:spcPts val="0"/>
              </a:spcBef>
              <a:spcAft>
                <a:spcPts val="38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4</a:t>
            </a:r>
          </a:p>
        </p:txBody>
      </p:sp>
      <p:sp>
        <p:nvSpPr>
          <p:cNvPr id="16" name="Theme list">
            <a:extLst>
              <a:ext uri="{FF2B5EF4-FFF2-40B4-BE49-F238E27FC236}">
                <a16:creationId xmlns:a16="http://schemas.microsoft.com/office/drawing/2014/main" id="{FC250CF6-6E3F-9F0C-784C-76F4C0CA554C}"/>
              </a:ext>
            </a:extLst>
          </p:cNvPr>
          <p:cNvSpPr>
            <a:spLocks noGrp="1"/>
          </p:cNvSpPr>
          <p:nvPr>
            <p:ph type="body" sz="quarter" idx="38" hasCustomPrompt="1"/>
          </p:nvPr>
        </p:nvSpPr>
        <p:spPr>
          <a:xfrm>
            <a:off x="1272207" y="5330193"/>
            <a:ext cx="5033590" cy="333189"/>
          </a:xfrm>
        </p:spPr>
        <p:txBody>
          <a:bodyPr/>
          <a:lstStyle>
            <a:lvl1pPr>
              <a:lnSpc>
                <a:spcPts val="2540"/>
              </a:lnSpc>
              <a:spcBef>
                <a:spcPts val="0"/>
              </a:spcBef>
              <a:spcAft>
                <a:spcPts val="38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5</a:t>
            </a:r>
          </a:p>
        </p:txBody>
      </p:sp>
    </p:spTree>
    <p:extLst>
      <p:ext uri="{BB962C8B-B14F-4D97-AF65-F5344CB8AC3E}">
        <p14:creationId xmlns:p14="http://schemas.microsoft.com/office/powerpoint/2010/main" val="77384900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C">
    <p:bg>
      <p:bgPr>
        <a:solidFill>
          <a:schemeClr val="bg2"/>
        </a:solidFill>
        <a:effectLst/>
      </p:bgPr>
    </p:bg>
    <p:spTree>
      <p:nvGrpSpPr>
        <p:cNvPr id="1" name=""/>
        <p:cNvGrpSpPr/>
        <p:nvPr/>
      </p:nvGrpSpPr>
      <p:grpSpPr>
        <a:xfrm>
          <a:off x="0" y="0"/>
          <a:ext cx="0" cy="0"/>
          <a:chOff x="0" y="0"/>
          <a:chExt cx="0" cy="0"/>
        </a:xfrm>
      </p:grpSpPr>
      <p:sp>
        <p:nvSpPr>
          <p:cNvPr id="5" name="Theme list 1">
            <a:extLst>
              <a:ext uri="{FF2B5EF4-FFF2-40B4-BE49-F238E27FC236}">
                <a16:creationId xmlns:a16="http://schemas.microsoft.com/office/drawing/2014/main" id="{6574F076-D486-D88A-1F2E-E936640F8A76}"/>
              </a:ext>
            </a:extLst>
          </p:cNvPr>
          <p:cNvSpPr>
            <a:spLocks noGrp="1"/>
          </p:cNvSpPr>
          <p:nvPr>
            <p:ph type="body" sz="quarter" idx="15" hasCustomPrompt="1"/>
          </p:nvPr>
        </p:nvSpPr>
        <p:spPr>
          <a:xfrm>
            <a:off x="1272208" y="2335939"/>
            <a:ext cx="4041756" cy="539608"/>
          </a:xfrm>
        </p:spPr>
        <p:txBody>
          <a:bodyPr/>
          <a:lstStyle>
            <a:lvl1pPr>
              <a:lnSpc>
                <a:spcPts val="2540"/>
              </a:lnSpc>
              <a:spcBef>
                <a:spcPts val="0"/>
              </a:spcBef>
              <a:spcAft>
                <a:spcPts val="80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1</a:t>
            </a:r>
          </a:p>
        </p:txBody>
      </p:sp>
      <p:sp>
        <p:nvSpPr>
          <p:cNvPr id="6" name="Shape">
            <a:extLst>
              <a:ext uri="{FF2B5EF4-FFF2-40B4-BE49-F238E27FC236}">
                <a16:creationId xmlns:a16="http://schemas.microsoft.com/office/drawing/2014/main" id="{1CEBB381-A77C-0A05-4C57-FA8B1EE0410D}"/>
              </a:ext>
              <a:ext uri="{C183D7F6-B498-43B3-948B-1728B52AA6E4}">
                <adec:decorative xmlns:adec="http://schemas.microsoft.com/office/drawing/2017/decorative" val="1"/>
              </a:ext>
            </a:extLst>
          </p:cNvPr>
          <p:cNvSpPr/>
          <p:nvPr userDrawn="1"/>
        </p:nvSpPr>
        <p:spPr>
          <a:xfrm>
            <a:off x="10531736" y="6529892"/>
            <a:ext cx="398033" cy="328108"/>
          </a:xfrm>
          <a:prstGeom prst="rect">
            <a:avLst/>
          </a:prstGeom>
          <a:solidFill>
            <a:srgbClr val="F2F3F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n-US" sz="1200">
              <a:solidFill>
                <a:schemeClr val="tx1"/>
              </a:solidFill>
            </a:endParaRPr>
          </a:p>
        </p:txBody>
      </p:sp>
      <p:sp>
        <p:nvSpPr>
          <p:cNvPr id="7" name="Background">
            <a:extLst>
              <a:ext uri="{FF2B5EF4-FFF2-40B4-BE49-F238E27FC236}">
                <a16:creationId xmlns:a16="http://schemas.microsoft.com/office/drawing/2014/main" id="{434E7FBE-E9AD-DD35-5C3F-F8190591500D}"/>
              </a:ext>
              <a:ext uri="{C183D7F6-B498-43B3-948B-1728B52AA6E4}">
                <adec:decorative xmlns:adec="http://schemas.microsoft.com/office/drawing/2017/decorative" val="1"/>
              </a:ext>
            </a:extLst>
          </p:cNvPr>
          <p:cNvSpPr/>
          <p:nvPr userDrawn="1"/>
        </p:nvSpPr>
        <p:spPr>
          <a:xfrm>
            <a:off x="0" y="0"/>
            <a:ext cx="12193588" cy="137885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8" name="Slide title">
            <a:extLst>
              <a:ext uri="{FF2B5EF4-FFF2-40B4-BE49-F238E27FC236}">
                <a16:creationId xmlns:a16="http://schemas.microsoft.com/office/drawing/2014/main" id="{21E4C6ED-F307-E6E5-50CB-681CE564F403}"/>
              </a:ext>
            </a:extLst>
          </p:cNvPr>
          <p:cNvSpPr>
            <a:spLocks noGrp="1"/>
          </p:cNvSpPr>
          <p:nvPr>
            <p:ph type="title" hasCustomPrompt="1"/>
          </p:nvPr>
        </p:nvSpPr>
        <p:spPr>
          <a:xfrm>
            <a:off x="369097" y="355502"/>
            <a:ext cx="11488606" cy="738664"/>
          </a:xfrm>
        </p:spPr>
        <p:txBody>
          <a:bodyPr/>
          <a:lstStyle>
            <a:lvl1pPr>
              <a:defRPr sz="4800" b="1" i="0">
                <a:solidFill>
                  <a:schemeClr val="bg1"/>
                </a:solidFill>
                <a:latin typeface="Taub Sans" pitchFamily="2" charset="77"/>
                <a:ea typeface="Taub Sans" pitchFamily="2" charset="77"/>
              </a:defRPr>
            </a:lvl1pPr>
          </a:lstStyle>
          <a:p>
            <a:r>
              <a:rPr lang="es-MX" dirty="0"/>
              <a:t>AGENDA</a:t>
            </a:r>
            <a:endParaRPr lang="es-AR" dirty="0"/>
          </a:p>
        </p:txBody>
      </p:sp>
      <p:sp>
        <p:nvSpPr>
          <p:cNvPr id="2" name="Numbers 1">
            <a:extLst>
              <a:ext uri="{FF2B5EF4-FFF2-40B4-BE49-F238E27FC236}">
                <a16:creationId xmlns:a16="http://schemas.microsoft.com/office/drawing/2014/main" id="{7C7D2BB4-883E-F276-5B95-62FDAEB76FE2}"/>
              </a:ext>
              <a:ext uri="{C183D7F6-B498-43B3-948B-1728B52AA6E4}">
                <adec:decorative xmlns:adec="http://schemas.microsoft.com/office/drawing/2017/decorative" val="1"/>
              </a:ext>
            </a:extLst>
          </p:cNvPr>
          <p:cNvSpPr>
            <a:spLocks noGrp="1"/>
          </p:cNvSpPr>
          <p:nvPr>
            <p:ph type="body" sz="quarter" idx="18" hasCustomPrompt="1"/>
          </p:nvPr>
        </p:nvSpPr>
        <p:spPr>
          <a:xfrm>
            <a:off x="365794" y="2117168"/>
            <a:ext cx="711200" cy="758379"/>
          </a:xfrm>
        </p:spPr>
        <p:txBody>
          <a:bodyPr/>
          <a:lstStyle>
            <a:lvl1pPr>
              <a:spcBef>
                <a:spcPts val="0"/>
              </a:spcBef>
              <a:spcAft>
                <a:spcPts val="50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01</a:t>
            </a:r>
          </a:p>
        </p:txBody>
      </p:sp>
      <p:sp>
        <p:nvSpPr>
          <p:cNvPr id="4" name="Numbers 1">
            <a:extLst>
              <a:ext uri="{FF2B5EF4-FFF2-40B4-BE49-F238E27FC236}">
                <a16:creationId xmlns:a16="http://schemas.microsoft.com/office/drawing/2014/main" id="{C6077815-EC2D-8F17-A610-EDDFE4A2A03B}"/>
              </a:ext>
              <a:ext uri="{C183D7F6-B498-43B3-948B-1728B52AA6E4}">
                <adec:decorative xmlns:adec="http://schemas.microsoft.com/office/drawing/2017/decorative" val="1"/>
              </a:ext>
            </a:extLst>
          </p:cNvPr>
          <p:cNvSpPr>
            <a:spLocks noGrp="1"/>
          </p:cNvSpPr>
          <p:nvPr>
            <p:ph type="body" sz="quarter" idx="19" hasCustomPrompt="1"/>
          </p:nvPr>
        </p:nvSpPr>
        <p:spPr>
          <a:xfrm>
            <a:off x="365794" y="3476736"/>
            <a:ext cx="711200" cy="758379"/>
          </a:xfrm>
        </p:spPr>
        <p:txBody>
          <a:bodyPr/>
          <a:lstStyle>
            <a:lvl1pPr>
              <a:spcBef>
                <a:spcPts val="0"/>
              </a:spcBef>
              <a:spcAft>
                <a:spcPts val="50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02</a:t>
            </a:r>
          </a:p>
        </p:txBody>
      </p:sp>
      <p:sp>
        <p:nvSpPr>
          <p:cNvPr id="9" name="Numbers 1">
            <a:extLst>
              <a:ext uri="{FF2B5EF4-FFF2-40B4-BE49-F238E27FC236}">
                <a16:creationId xmlns:a16="http://schemas.microsoft.com/office/drawing/2014/main" id="{CB177035-A149-540B-5B65-40C942BDAC73}"/>
              </a:ext>
              <a:ext uri="{C183D7F6-B498-43B3-948B-1728B52AA6E4}">
                <adec:decorative xmlns:adec="http://schemas.microsoft.com/office/drawing/2017/decorative" val="1"/>
              </a:ext>
            </a:extLst>
          </p:cNvPr>
          <p:cNvSpPr>
            <a:spLocks noGrp="1"/>
          </p:cNvSpPr>
          <p:nvPr>
            <p:ph type="body" sz="quarter" idx="20" hasCustomPrompt="1"/>
          </p:nvPr>
        </p:nvSpPr>
        <p:spPr>
          <a:xfrm>
            <a:off x="365794" y="4860368"/>
            <a:ext cx="711200" cy="758379"/>
          </a:xfrm>
        </p:spPr>
        <p:txBody>
          <a:bodyPr/>
          <a:lstStyle>
            <a:lvl1pPr>
              <a:spcBef>
                <a:spcPts val="0"/>
              </a:spcBef>
              <a:spcAft>
                <a:spcPts val="50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03</a:t>
            </a:r>
          </a:p>
        </p:txBody>
      </p:sp>
      <p:sp>
        <p:nvSpPr>
          <p:cNvPr id="13" name="Theme list 1">
            <a:extLst>
              <a:ext uri="{FF2B5EF4-FFF2-40B4-BE49-F238E27FC236}">
                <a16:creationId xmlns:a16="http://schemas.microsoft.com/office/drawing/2014/main" id="{29A2FF39-BF25-7C4E-C201-45ED79261510}"/>
              </a:ext>
            </a:extLst>
          </p:cNvPr>
          <p:cNvSpPr>
            <a:spLocks noGrp="1"/>
          </p:cNvSpPr>
          <p:nvPr>
            <p:ph type="body" sz="quarter" idx="22" hasCustomPrompt="1"/>
          </p:nvPr>
        </p:nvSpPr>
        <p:spPr>
          <a:xfrm>
            <a:off x="1272208" y="3705241"/>
            <a:ext cx="4041756" cy="529873"/>
          </a:xfrm>
        </p:spPr>
        <p:txBody>
          <a:bodyPr/>
          <a:lstStyle>
            <a:lvl1pPr>
              <a:lnSpc>
                <a:spcPts val="2540"/>
              </a:lnSpc>
              <a:spcBef>
                <a:spcPts val="0"/>
              </a:spcBef>
              <a:spcAft>
                <a:spcPts val="80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2</a:t>
            </a:r>
          </a:p>
        </p:txBody>
      </p:sp>
      <p:sp>
        <p:nvSpPr>
          <p:cNvPr id="14" name="Theme list 1">
            <a:extLst>
              <a:ext uri="{FF2B5EF4-FFF2-40B4-BE49-F238E27FC236}">
                <a16:creationId xmlns:a16="http://schemas.microsoft.com/office/drawing/2014/main" id="{DCB5A8C9-D688-9CE3-9231-B37A0FD208C8}"/>
              </a:ext>
            </a:extLst>
          </p:cNvPr>
          <p:cNvSpPr>
            <a:spLocks noGrp="1"/>
          </p:cNvSpPr>
          <p:nvPr>
            <p:ph type="body" sz="quarter" idx="23" hasCustomPrompt="1"/>
          </p:nvPr>
        </p:nvSpPr>
        <p:spPr>
          <a:xfrm>
            <a:off x="1272208" y="5089417"/>
            <a:ext cx="4041756" cy="529330"/>
          </a:xfrm>
        </p:spPr>
        <p:txBody>
          <a:bodyPr/>
          <a:lstStyle>
            <a:lvl1pPr>
              <a:lnSpc>
                <a:spcPts val="2540"/>
              </a:lnSpc>
              <a:spcBef>
                <a:spcPts val="0"/>
              </a:spcBef>
              <a:spcAft>
                <a:spcPts val="80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3</a:t>
            </a:r>
          </a:p>
        </p:txBody>
      </p:sp>
      <p:sp>
        <p:nvSpPr>
          <p:cNvPr id="15" name="Theme list 1">
            <a:extLst>
              <a:ext uri="{FF2B5EF4-FFF2-40B4-BE49-F238E27FC236}">
                <a16:creationId xmlns:a16="http://schemas.microsoft.com/office/drawing/2014/main" id="{731912E1-9F0C-24DB-8CE4-9A0B1EF22159}"/>
              </a:ext>
            </a:extLst>
          </p:cNvPr>
          <p:cNvSpPr>
            <a:spLocks noGrp="1"/>
          </p:cNvSpPr>
          <p:nvPr>
            <p:ph type="body" sz="quarter" idx="24" hasCustomPrompt="1"/>
          </p:nvPr>
        </p:nvSpPr>
        <p:spPr>
          <a:xfrm>
            <a:off x="7173136" y="2335939"/>
            <a:ext cx="4041756" cy="539608"/>
          </a:xfrm>
        </p:spPr>
        <p:txBody>
          <a:bodyPr/>
          <a:lstStyle>
            <a:lvl1pPr>
              <a:lnSpc>
                <a:spcPts val="2540"/>
              </a:lnSpc>
              <a:spcBef>
                <a:spcPts val="0"/>
              </a:spcBef>
              <a:spcAft>
                <a:spcPts val="80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4</a:t>
            </a:r>
          </a:p>
        </p:txBody>
      </p:sp>
      <p:sp>
        <p:nvSpPr>
          <p:cNvPr id="16" name="Numbers 1">
            <a:extLst>
              <a:ext uri="{FF2B5EF4-FFF2-40B4-BE49-F238E27FC236}">
                <a16:creationId xmlns:a16="http://schemas.microsoft.com/office/drawing/2014/main" id="{97891625-CD7A-0357-3823-6032A1FF4EC2}"/>
              </a:ext>
              <a:ext uri="{C183D7F6-B498-43B3-948B-1728B52AA6E4}">
                <adec:decorative xmlns:adec="http://schemas.microsoft.com/office/drawing/2017/decorative" val="1"/>
              </a:ext>
            </a:extLst>
          </p:cNvPr>
          <p:cNvSpPr>
            <a:spLocks noGrp="1"/>
          </p:cNvSpPr>
          <p:nvPr>
            <p:ph type="body" sz="quarter" idx="25" hasCustomPrompt="1"/>
          </p:nvPr>
        </p:nvSpPr>
        <p:spPr>
          <a:xfrm>
            <a:off x="6266722" y="2117168"/>
            <a:ext cx="711200" cy="758379"/>
          </a:xfrm>
        </p:spPr>
        <p:txBody>
          <a:bodyPr/>
          <a:lstStyle>
            <a:lvl1pPr>
              <a:spcBef>
                <a:spcPts val="0"/>
              </a:spcBef>
              <a:spcAft>
                <a:spcPts val="50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04</a:t>
            </a:r>
          </a:p>
        </p:txBody>
      </p:sp>
      <p:sp>
        <p:nvSpPr>
          <p:cNvPr id="17" name="Numbers 1">
            <a:extLst>
              <a:ext uri="{FF2B5EF4-FFF2-40B4-BE49-F238E27FC236}">
                <a16:creationId xmlns:a16="http://schemas.microsoft.com/office/drawing/2014/main" id="{F1298685-866B-86DE-DA1C-22DB62C957A1}"/>
              </a:ext>
              <a:ext uri="{C183D7F6-B498-43B3-948B-1728B52AA6E4}">
                <adec:decorative xmlns:adec="http://schemas.microsoft.com/office/drawing/2017/decorative" val="1"/>
              </a:ext>
            </a:extLst>
          </p:cNvPr>
          <p:cNvSpPr>
            <a:spLocks noGrp="1"/>
          </p:cNvSpPr>
          <p:nvPr>
            <p:ph type="body" sz="quarter" idx="26" hasCustomPrompt="1"/>
          </p:nvPr>
        </p:nvSpPr>
        <p:spPr>
          <a:xfrm>
            <a:off x="6266722" y="3476736"/>
            <a:ext cx="711200" cy="758379"/>
          </a:xfrm>
        </p:spPr>
        <p:txBody>
          <a:bodyPr/>
          <a:lstStyle>
            <a:lvl1pPr>
              <a:spcBef>
                <a:spcPts val="0"/>
              </a:spcBef>
              <a:spcAft>
                <a:spcPts val="50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05</a:t>
            </a:r>
          </a:p>
        </p:txBody>
      </p:sp>
      <p:sp>
        <p:nvSpPr>
          <p:cNvPr id="18" name="Numbers 1">
            <a:extLst>
              <a:ext uri="{FF2B5EF4-FFF2-40B4-BE49-F238E27FC236}">
                <a16:creationId xmlns:a16="http://schemas.microsoft.com/office/drawing/2014/main" id="{09F45481-E46F-5E85-C5C8-DEDED1030DB6}"/>
              </a:ext>
              <a:ext uri="{C183D7F6-B498-43B3-948B-1728B52AA6E4}">
                <adec:decorative xmlns:adec="http://schemas.microsoft.com/office/drawing/2017/decorative" val="1"/>
              </a:ext>
            </a:extLst>
          </p:cNvPr>
          <p:cNvSpPr>
            <a:spLocks noGrp="1"/>
          </p:cNvSpPr>
          <p:nvPr>
            <p:ph type="body" sz="quarter" idx="27" hasCustomPrompt="1"/>
          </p:nvPr>
        </p:nvSpPr>
        <p:spPr>
          <a:xfrm>
            <a:off x="6266722" y="4860368"/>
            <a:ext cx="711200" cy="758379"/>
          </a:xfrm>
        </p:spPr>
        <p:txBody>
          <a:bodyPr/>
          <a:lstStyle>
            <a:lvl1pPr>
              <a:spcBef>
                <a:spcPts val="0"/>
              </a:spcBef>
              <a:spcAft>
                <a:spcPts val="5000"/>
              </a:spcAft>
              <a:defRPr sz="4800" b="1">
                <a:solidFill>
                  <a:schemeClr val="tx2"/>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06</a:t>
            </a:r>
          </a:p>
        </p:txBody>
      </p:sp>
      <p:sp>
        <p:nvSpPr>
          <p:cNvPr id="19" name="Theme list 1">
            <a:extLst>
              <a:ext uri="{FF2B5EF4-FFF2-40B4-BE49-F238E27FC236}">
                <a16:creationId xmlns:a16="http://schemas.microsoft.com/office/drawing/2014/main" id="{73C8B9C2-31F9-5B7C-D77A-386D8D63548C}"/>
              </a:ext>
            </a:extLst>
          </p:cNvPr>
          <p:cNvSpPr>
            <a:spLocks noGrp="1"/>
          </p:cNvSpPr>
          <p:nvPr>
            <p:ph type="body" sz="quarter" idx="28" hasCustomPrompt="1"/>
          </p:nvPr>
        </p:nvSpPr>
        <p:spPr>
          <a:xfrm>
            <a:off x="7173136" y="3705241"/>
            <a:ext cx="4041756" cy="529873"/>
          </a:xfrm>
        </p:spPr>
        <p:txBody>
          <a:bodyPr/>
          <a:lstStyle>
            <a:lvl1pPr>
              <a:lnSpc>
                <a:spcPts val="2540"/>
              </a:lnSpc>
              <a:spcBef>
                <a:spcPts val="0"/>
              </a:spcBef>
              <a:spcAft>
                <a:spcPts val="80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5</a:t>
            </a:r>
          </a:p>
        </p:txBody>
      </p:sp>
      <p:sp>
        <p:nvSpPr>
          <p:cNvPr id="20" name="Theme list 1">
            <a:extLst>
              <a:ext uri="{FF2B5EF4-FFF2-40B4-BE49-F238E27FC236}">
                <a16:creationId xmlns:a16="http://schemas.microsoft.com/office/drawing/2014/main" id="{49653FB5-1F51-E888-AD50-44F6C2F714A9}"/>
              </a:ext>
            </a:extLst>
          </p:cNvPr>
          <p:cNvSpPr>
            <a:spLocks noGrp="1"/>
          </p:cNvSpPr>
          <p:nvPr>
            <p:ph type="body" sz="quarter" idx="29" hasCustomPrompt="1"/>
          </p:nvPr>
        </p:nvSpPr>
        <p:spPr>
          <a:xfrm>
            <a:off x="7173136" y="5089417"/>
            <a:ext cx="4041756" cy="529330"/>
          </a:xfrm>
        </p:spPr>
        <p:txBody>
          <a:bodyPr/>
          <a:lstStyle>
            <a:lvl1pPr>
              <a:lnSpc>
                <a:spcPts val="2540"/>
              </a:lnSpc>
              <a:spcBef>
                <a:spcPts val="0"/>
              </a:spcBef>
              <a:spcAft>
                <a:spcPts val="8000"/>
              </a:spcAft>
              <a:defRPr sz="2200" b="0">
                <a:solidFill>
                  <a:schemeClr val="tx1"/>
                </a:solidFill>
                <a:latin typeface="Taub Sans Text" pitchFamily="2" charset="77"/>
                <a:ea typeface="Taub Sans Text" pitchFamily="2" charset="77"/>
              </a:defRPr>
            </a:lvl1pPr>
            <a:lvl2pPr>
              <a:defRPr sz="1600"/>
            </a:lvl2pPr>
            <a:lvl3pPr>
              <a:defRPr sz="1600"/>
            </a:lvl3pPr>
            <a:lvl4pPr>
              <a:defRPr sz="1600"/>
            </a:lvl4pPr>
            <a:lvl5pPr>
              <a:defRPr sz="1800"/>
            </a:lvl5pPr>
          </a:lstStyle>
          <a:p>
            <a:pPr lvl="0"/>
            <a:r>
              <a:rPr lang="en-US" dirty="0"/>
              <a:t>Theme 6</a:t>
            </a:r>
          </a:p>
        </p:txBody>
      </p:sp>
    </p:spTree>
    <p:extLst>
      <p:ext uri="{BB962C8B-B14F-4D97-AF65-F5344CB8AC3E}">
        <p14:creationId xmlns:p14="http://schemas.microsoft.com/office/powerpoint/2010/main" val="2112440000"/>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am x 1 Red">
    <p:bg>
      <p:bgPr>
        <a:solidFill>
          <a:schemeClr val="bg2"/>
        </a:solid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1B8FBF8-B509-8320-8CB2-11FBB202B8C8}"/>
              </a:ext>
            </a:extLst>
          </p:cNvPr>
          <p:cNvSpPr>
            <a:spLocks noGrp="1"/>
          </p:cNvSpPr>
          <p:nvPr>
            <p:ph type="title" hasCustomPrompt="1"/>
          </p:nvPr>
        </p:nvSpPr>
        <p:spPr>
          <a:xfrm>
            <a:off x="369097" y="355502"/>
            <a:ext cx="11488606" cy="738664"/>
          </a:xfrm>
        </p:spPr>
        <p:txBody>
          <a:bodyPr/>
          <a:lstStyle>
            <a:lvl1pPr>
              <a:defRPr sz="4800" b="1" i="0">
                <a:solidFill>
                  <a:schemeClr val="tx1"/>
                </a:solidFill>
                <a:latin typeface="Taub Sans" pitchFamily="2" charset="77"/>
                <a:ea typeface="Taub Sans" pitchFamily="2" charset="77"/>
              </a:defRPr>
            </a:lvl1pPr>
          </a:lstStyle>
          <a:p>
            <a:r>
              <a:rPr lang="es-MX" dirty="0"/>
              <a:t>SPEAKERS</a:t>
            </a:r>
            <a:endParaRPr lang="es-AR" dirty="0"/>
          </a:p>
        </p:txBody>
      </p:sp>
      <p:sp>
        <p:nvSpPr>
          <p:cNvPr id="3" name="Background">
            <a:extLst>
              <a:ext uri="{FF2B5EF4-FFF2-40B4-BE49-F238E27FC236}">
                <a16:creationId xmlns:a16="http://schemas.microsoft.com/office/drawing/2014/main" id="{DAA9E671-F77F-6B59-8EAB-6CA45252A085}"/>
              </a:ext>
              <a:ext uri="{C183D7F6-B498-43B3-948B-1728B52AA6E4}">
                <adec:decorative xmlns:adec="http://schemas.microsoft.com/office/drawing/2017/decorative" val="1"/>
              </a:ext>
            </a:extLst>
          </p:cNvPr>
          <p:cNvSpPr/>
          <p:nvPr userDrawn="1"/>
        </p:nvSpPr>
        <p:spPr>
          <a:xfrm>
            <a:off x="1" y="1378857"/>
            <a:ext cx="12193588" cy="499244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5" name="Name">
            <a:extLst>
              <a:ext uri="{FF2B5EF4-FFF2-40B4-BE49-F238E27FC236}">
                <a16:creationId xmlns:a16="http://schemas.microsoft.com/office/drawing/2014/main" id="{91BB0A3B-D562-6D6E-9F30-6C35167D3896}"/>
              </a:ext>
            </a:extLst>
          </p:cNvPr>
          <p:cNvSpPr>
            <a:spLocks noGrp="1"/>
          </p:cNvSpPr>
          <p:nvPr>
            <p:ph type="body" sz="quarter" idx="23" hasCustomPrompt="1"/>
          </p:nvPr>
        </p:nvSpPr>
        <p:spPr>
          <a:xfrm>
            <a:off x="4809818" y="2302926"/>
            <a:ext cx="5765417"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4" name="Title">
            <a:extLst>
              <a:ext uri="{FF2B5EF4-FFF2-40B4-BE49-F238E27FC236}">
                <a16:creationId xmlns:a16="http://schemas.microsoft.com/office/drawing/2014/main" id="{0A4D379F-93A2-79DE-D07E-1CB9E8203797}"/>
              </a:ext>
            </a:extLst>
          </p:cNvPr>
          <p:cNvSpPr>
            <a:spLocks noGrp="1"/>
          </p:cNvSpPr>
          <p:nvPr>
            <p:ph type="body" sz="quarter" idx="22" hasCustomPrompt="1"/>
          </p:nvPr>
        </p:nvSpPr>
        <p:spPr>
          <a:xfrm>
            <a:off x="4809818" y="2705941"/>
            <a:ext cx="5765417"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6" name="Image placeholder">
            <a:extLst>
              <a:ext uri="{FF2B5EF4-FFF2-40B4-BE49-F238E27FC236}">
                <a16:creationId xmlns:a16="http://schemas.microsoft.com/office/drawing/2014/main" id="{01FBDB4E-28A5-359A-1761-681B3A8EAC6D}"/>
              </a:ext>
              <a:ext uri="{C183D7F6-B498-43B3-948B-1728B52AA6E4}">
                <adec:decorative xmlns:adec="http://schemas.microsoft.com/office/drawing/2017/decorative" val="1"/>
              </a:ext>
            </a:extLst>
          </p:cNvPr>
          <p:cNvSpPr>
            <a:spLocks noGrp="1"/>
          </p:cNvSpPr>
          <p:nvPr>
            <p:ph type="pic" sz="quarter" idx="28" hasCustomPrompt="1"/>
          </p:nvPr>
        </p:nvSpPr>
        <p:spPr>
          <a:xfrm>
            <a:off x="714339" y="2302926"/>
            <a:ext cx="3132103" cy="3144309"/>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9" name="Text Placeholder 8">
            <a:extLst>
              <a:ext uri="{FF2B5EF4-FFF2-40B4-BE49-F238E27FC236}">
                <a16:creationId xmlns:a16="http://schemas.microsoft.com/office/drawing/2014/main" id="{37AD968D-2C58-BC09-E356-E237E273D6F5}"/>
              </a:ext>
            </a:extLst>
          </p:cNvPr>
          <p:cNvSpPr>
            <a:spLocks noGrp="1"/>
          </p:cNvSpPr>
          <p:nvPr>
            <p:ph type="body" sz="quarter" idx="30"/>
          </p:nvPr>
        </p:nvSpPr>
        <p:spPr>
          <a:xfrm>
            <a:off x="4809818" y="3262313"/>
            <a:ext cx="5765800" cy="2184400"/>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294382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am x 2">
    <p:bg>
      <p:bgPr>
        <a:solidFill>
          <a:schemeClr val="bg2"/>
        </a:solid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1B8FBF8-B509-8320-8CB2-11FBB202B8C8}"/>
              </a:ext>
            </a:extLst>
          </p:cNvPr>
          <p:cNvSpPr>
            <a:spLocks noGrp="1"/>
          </p:cNvSpPr>
          <p:nvPr>
            <p:ph type="title" hasCustomPrompt="1"/>
          </p:nvPr>
        </p:nvSpPr>
        <p:spPr>
          <a:xfrm>
            <a:off x="369097" y="355502"/>
            <a:ext cx="11488606" cy="738664"/>
          </a:xfrm>
        </p:spPr>
        <p:txBody>
          <a:bodyPr/>
          <a:lstStyle>
            <a:lvl1pPr>
              <a:defRPr sz="4800" b="1" i="0">
                <a:solidFill>
                  <a:schemeClr val="tx1"/>
                </a:solidFill>
                <a:latin typeface="Taub Sans" pitchFamily="2" charset="77"/>
                <a:ea typeface="Taub Sans" pitchFamily="2" charset="77"/>
              </a:defRPr>
            </a:lvl1pPr>
          </a:lstStyle>
          <a:p>
            <a:r>
              <a:rPr lang="es-MX" dirty="0"/>
              <a:t>SPEAKERS</a:t>
            </a:r>
            <a:endParaRPr lang="es-AR" dirty="0"/>
          </a:p>
        </p:txBody>
      </p:sp>
      <p:sp>
        <p:nvSpPr>
          <p:cNvPr id="3" name="Rectángulo 2">
            <a:extLst>
              <a:ext uri="{FF2B5EF4-FFF2-40B4-BE49-F238E27FC236}">
                <a16:creationId xmlns:a16="http://schemas.microsoft.com/office/drawing/2014/main" id="{DAA9E671-F77F-6B59-8EAB-6CA45252A085}"/>
              </a:ext>
              <a:ext uri="{C183D7F6-B498-43B3-948B-1728B52AA6E4}">
                <adec:decorative xmlns:adec="http://schemas.microsoft.com/office/drawing/2017/decorative" val="1"/>
              </a:ext>
            </a:extLst>
          </p:cNvPr>
          <p:cNvSpPr/>
          <p:nvPr userDrawn="1"/>
        </p:nvSpPr>
        <p:spPr>
          <a:xfrm>
            <a:off x="1" y="1378857"/>
            <a:ext cx="12193588" cy="499244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10" name="Photo 1">
            <a:extLst>
              <a:ext uri="{FF2B5EF4-FFF2-40B4-BE49-F238E27FC236}">
                <a16:creationId xmlns:a16="http://schemas.microsoft.com/office/drawing/2014/main" id="{92ED6291-C92E-278A-0D27-85A2F284D704}"/>
              </a:ext>
              <a:ext uri="{C183D7F6-B498-43B3-948B-1728B52AA6E4}">
                <adec:decorative xmlns:adec="http://schemas.microsoft.com/office/drawing/2017/decorative" val="1"/>
              </a:ext>
            </a:extLst>
          </p:cNvPr>
          <p:cNvSpPr>
            <a:spLocks noGrp="1"/>
          </p:cNvSpPr>
          <p:nvPr>
            <p:ph type="pic" sz="quarter" idx="28" hasCustomPrompt="1"/>
          </p:nvPr>
        </p:nvSpPr>
        <p:spPr>
          <a:xfrm>
            <a:off x="714339" y="2598713"/>
            <a:ext cx="2542826" cy="2552735"/>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9" name="Name 1">
            <a:extLst>
              <a:ext uri="{FF2B5EF4-FFF2-40B4-BE49-F238E27FC236}">
                <a16:creationId xmlns:a16="http://schemas.microsoft.com/office/drawing/2014/main" id="{816A06CF-F088-6D43-1DED-9DE09BC77409}"/>
              </a:ext>
            </a:extLst>
          </p:cNvPr>
          <p:cNvSpPr>
            <a:spLocks noGrp="1"/>
          </p:cNvSpPr>
          <p:nvPr>
            <p:ph type="body" sz="quarter" idx="23" hasCustomPrompt="1"/>
          </p:nvPr>
        </p:nvSpPr>
        <p:spPr>
          <a:xfrm>
            <a:off x="3507792" y="2598713"/>
            <a:ext cx="2157512"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8" name="Title 1">
            <a:extLst>
              <a:ext uri="{FF2B5EF4-FFF2-40B4-BE49-F238E27FC236}">
                <a16:creationId xmlns:a16="http://schemas.microsoft.com/office/drawing/2014/main" id="{3242BDBF-FEB9-76B3-987C-632E59BDBE72}"/>
              </a:ext>
            </a:extLst>
          </p:cNvPr>
          <p:cNvSpPr>
            <a:spLocks noGrp="1"/>
          </p:cNvSpPr>
          <p:nvPr>
            <p:ph type="body" sz="quarter" idx="22" hasCustomPrompt="1"/>
          </p:nvPr>
        </p:nvSpPr>
        <p:spPr>
          <a:xfrm>
            <a:off x="3507792" y="3001728"/>
            <a:ext cx="2157512"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3" name="Photo 2">
            <a:extLst>
              <a:ext uri="{FF2B5EF4-FFF2-40B4-BE49-F238E27FC236}">
                <a16:creationId xmlns:a16="http://schemas.microsoft.com/office/drawing/2014/main" id="{2ED08E07-AD5B-C2BF-7433-F82CF1503602}"/>
              </a:ext>
            </a:extLst>
          </p:cNvPr>
          <p:cNvSpPr>
            <a:spLocks noGrp="1"/>
          </p:cNvSpPr>
          <p:nvPr>
            <p:ph type="pic" sz="quarter" idx="31" hasCustomPrompt="1"/>
          </p:nvPr>
        </p:nvSpPr>
        <p:spPr>
          <a:xfrm>
            <a:off x="6528286" y="2598713"/>
            <a:ext cx="2542826" cy="2552735"/>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12" name="Name 2">
            <a:extLst>
              <a:ext uri="{FF2B5EF4-FFF2-40B4-BE49-F238E27FC236}">
                <a16:creationId xmlns:a16="http://schemas.microsoft.com/office/drawing/2014/main" id="{C60698ED-428A-C320-7B93-202ABE9E0DA4}"/>
              </a:ext>
            </a:extLst>
          </p:cNvPr>
          <p:cNvSpPr>
            <a:spLocks noGrp="1"/>
          </p:cNvSpPr>
          <p:nvPr>
            <p:ph type="body" sz="quarter" idx="30" hasCustomPrompt="1"/>
          </p:nvPr>
        </p:nvSpPr>
        <p:spPr>
          <a:xfrm>
            <a:off x="9321739" y="2598713"/>
            <a:ext cx="2157512"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1" name="Title 2">
            <a:extLst>
              <a:ext uri="{FF2B5EF4-FFF2-40B4-BE49-F238E27FC236}">
                <a16:creationId xmlns:a16="http://schemas.microsoft.com/office/drawing/2014/main" id="{5C19AD66-A854-8C5D-418D-6ADAB041FE23}"/>
              </a:ext>
            </a:extLst>
          </p:cNvPr>
          <p:cNvSpPr>
            <a:spLocks noGrp="1"/>
          </p:cNvSpPr>
          <p:nvPr>
            <p:ph type="body" sz="quarter" idx="29" hasCustomPrompt="1"/>
          </p:nvPr>
        </p:nvSpPr>
        <p:spPr>
          <a:xfrm>
            <a:off x="9321739" y="3001728"/>
            <a:ext cx="2157512"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Tree>
    <p:extLst>
      <p:ext uri="{BB962C8B-B14F-4D97-AF65-F5344CB8AC3E}">
        <p14:creationId xmlns:p14="http://schemas.microsoft.com/office/powerpoint/2010/main" val="2699245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 Top Picture">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E46CA913-C70E-E8C2-ADC4-217666651E0C}"/>
              </a:ext>
              <a:ext uri="{C183D7F6-B498-43B3-948B-1728B52AA6E4}">
                <adec:decorative xmlns:adec="http://schemas.microsoft.com/office/drawing/2017/decorative" val="1"/>
              </a:ext>
            </a:extLst>
          </p:cNvPr>
          <p:cNvSpPr/>
          <p:nvPr userDrawn="1"/>
        </p:nvSpPr>
        <p:spPr>
          <a:xfrm flipV="1">
            <a:off x="0" y="0"/>
            <a:ext cx="12193588" cy="2168527"/>
          </a:xfrm>
          <a:prstGeom prst="rect">
            <a:avLst/>
          </a:prstGeom>
          <a:solidFill>
            <a:srgbClr val="F2F3F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23" rtl="0" eaLnBrk="1" fontAlgn="auto" latinLnBrk="0" hangingPunct="1">
              <a:lnSpc>
                <a:spcPct val="100000"/>
              </a:lnSpc>
              <a:spcBef>
                <a:spcPts val="0"/>
              </a:spcBef>
              <a:spcAft>
                <a:spcPts val="1200"/>
              </a:spcAft>
              <a:buClrTx/>
              <a:buSzTx/>
              <a:buFontTx/>
              <a:buNone/>
              <a:tabLst/>
              <a:defRPr/>
            </a:pPr>
            <a:endParaRPr kumimoji="0" lang="es-AR" sz="1200" b="0" i="0" u="none" strike="noStrike" kern="1200" cap="none" spc="0" normalizeH="0" baseline="0" noProof="0" dirty="0">
              <a:ln>
                <a:noFill/>
              </a:ln>
              <a:solidFill>
                <a:srgbClr val="010035"/>
              </a:solidFill>
              <a:effectLst/>
              <a:uLnTx/>
              <a:uFillTx/>
              <a:latin typeface="Taub Sans Office" pitchFamily="2" charset="77"/>
              <a:ea typeface="Taub Sans Office" pitchFamily="2" charset="0"/>
              <a:cs typeface="Helvetica"/>
            </a:endParaRPr>
          </a:p>
        </p:txBody>
      </p:sp>
      <p:sp>
        <p:nvSpPr>
          <p:cNvPr id="2" name="Title">
            <a:extLst>
              <a:ext uri="{FF2B5EF4-FFF2-40B4-BE49-F238E27FC236}">
                <a16:creationId xmlns:a16="http://schemas.microsoft.com/office/drawing/2014/main" id="{0D62D0DE-5B65-738C-37B6-64591551611A}"/>
              </a:ext>
            </a:extLst>
          </p:cNvPr>
          <p:cNvSpPr>
            <a:spLocks noGrp="1"/>
          </p:cNvSpPr>
          <p:nvPr>
            <p:ph type="body" sz="quarter" idx="23" hasCustomPrompt="1"/>
          </p:nvPr>
        </p:nvSpPr>
        <p:spPr>
          <a:xfrm>
            <a:off x="559594" y="4711150"/>
            <a:ext cx="11074400" cy="784830"/>
          </a:xfrm>
          <a:prstGeom prst="rect">
            <a:avLst/>
          </a:prstGeom>
        </p:spPr>
        <p:txBody>
          <a:bodyPr lIns="0" rIns="0" bIns="0" anchor="b">
            <a:spAutoFit/>
          </a:bodyPr>
          <a:lstStyle>
            <a:lvl1pPr>
              <a:lnSpc>
                <a:spcPct val="100000"/>
              </a:lnSpc>
              <a:spcAft>
                <a:spcPts val="0"/>
              </a:spcAft>
              <a:defRPr sz="4800" b="1" i="0" cap="all" baseline="0">
                <a:solidFill>
                  <a:schemeClr val="bg1"/>
                </a:solidFill>
                <a:latin typeface="+mj-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SECTION DIVIDER</a:t>
            </a:r>
          </a:p>
        </p:txBody>
      </p:sp>
      <p:sp>
        <p:nvSpPr>
          <p:cNvPr id="3" name="Image">
            <a:extLst>
              <a:ext uri="{FF2B5EF4-FFF2-40B4-BE49-F238E27FC236}">
                <a16:creationId xmlns:a16="http://schemas.microsoft.com/office/drawing/2014/main" id="{911EC22A-1089-43B2-4015-ADC066109435}"/>
              </a:ext>
              <a:ext uri="{C183D7F6-B498-43B3-948B-1728B52AA6E4}">
                <adec:decorative xmlns:adec="http://schemas.microsoft.com/office/drawing/2017/decorative" val="1"/>
              </a:ext>
            </a:extLst>
          </p:cNvPr>
          <p:cNvSpPr>
            <a:spLocks noGrp="1"/>
          </p:cNvSpPr>
          <p:nvPr>
            <p:ph type="pic" sz="quarter" idx="21" hasCustomPrompt="1"/>
          </p:nvPr>
        </p:nvSpPr>
        <p:spPr>
          <a:xfrm>
            <a:off x="559594" y="0"/>
            <a:ext cx="11074400" cy="4337061"/>
          </a:xfrm>
          <a:prstGeom prst="rect">
            <a:avLst/>
          </a:prstGeom>
          <a:noFill/>
          <a:ln>
            <a:noFill/>
          </a:ln>
        </p:spPr>
        <p:txBody>
          <a:bodyPr anchor="ctr"/>
          <a:lstStyle>
            <a:lvl1pPr algn="ctr">
              <a:defRPr sz="1600" b="0" i="0">
                <a:solidFill>
                  <a:schemeClr val="tx1"/>
                </a:solidFill>
                <a:latin typeface="Taub Sans Office" pitchFamily="2" charset="77"/>
                <a:ea typeface="Taub Sans Office" pitchFamily="2" charset="77"/>
              </a:defRPr>
            </a:lvl1pPr>
          </a:lstStyle>
          <a:p>
            <a:r>
              <a:rPr lang="en-US" dirty="0"/>
              <a:t> </a:t>
            </a:r>
          </a:p>
        </p:txBody>
      </p:sp>
      <p:sp>
        <p:nvSpPr>
          <p:cNvPr id="4" name="Text Placeholder 11">
            <a:extLst>
              <a:ext uri="{FF2B5EF4-FFF2-40B4-BE49-F238E27FC236}">
                <a16:creationId xmlns:a16="http://schemas.microsoft.com/office/drawing/2014/main" id="{23200C53-CDEA-310E-0173-DD041663222C}"/>
              </a:ext>
            </a:extLst>
          </p:cNvPr>
          <p:cNvSpPr>
            <a:spLocks noGrp="1"/>
          </p:cNvSpPr>
          <p:nvPr>
            <p:ph type="body" sz="quarter" idx="28" hasCustomPrompt="1"/>
          </p:nvPr>
        </p:nvSpPr>
        <p:spPr>
          <a:xfrm>
            <a:off x="559594" y="5681226"/>
            <a:ext cx="6399213" cy="252413"/>
          </a:xfrm>
          <a:prstGeom prst="rect">
            <a:avLst/>
          </a:prstGeom>
        </p:spPr>
        <p:txBody>
          <a:bodyPr lIns="0" rIns="0" anchor="ctr"/>
          <a:lstStyle>
            <a:lvl1pPr>
              <a:defRPr sz="2400" b="0" i="0">
                <a:solidFill>
                  <a:schemeClr val="bg1"/>
                </a:solidFill>
                <a:latin typeface="+mj-lt"/>
                <a:ea typeface="Taub Sans Office" pitchFamily="2" charset="77"/>
              </a:defRPr>
            </a:lvl1pPr>
            <a:lvl2pPr marL="0" indent="0">
              <a:buNone/>
              <a:defRPr/>
            </a:lvl2pPr>
          </a:lstStyle>
          <a:p>
            <a:pPr lvl="0"/>
            <a:r>
              <a:rPr lang="en-US" dirty="0"/>
              <a:t>Section subtitle</a:t>
            </a:r>
          </a:p>
        </p:txBody>
      </p:sp>
      <p:sp>
        <p:nvSpPr>
          <p:cNvPr id="6" name="ADP ">
            <a:extLst>
              <a:ext uri="{FF2B5EF4-FFF2-40B4-BE49-F238E27FC236}">
                <a16:creationId xmlns:a16="http://schemas.microsoft.com/office/drawing/2014/main" id="{5DB2EA5E-1569-85AF-F22B-702B96CFF05F}"/>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b="0" i="0" dirty="0">
              <a:solidFill>
                <a:schemeClr val="bg1"/>
              </a:solidFill>
              <a:latin typeface="Taub Sans Office" pitchFamily="2" charset="77"/>
              <a:ea typeface="Taub Sans Office" pitchFamily="2" charset="0"/>
            </a:endParaRPr>
          </a:p>
        </p:txBody>
      </p:sp>
    </p:spTree>
    <p:extLst>
      <p:ext uri="{BB962C8B-B14F-4D97-AF65-F5344CB8AC3E}">
        <p14:creationId xmlns:p14="http://schemas.microsoft.com/office/powerpoint/2010/main" val="28320139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am x 3">
    <p:bg>
      <p:bgPr>
        <a:solidFill>
          <a:schemeClr val="bg2"/>
        </a:solid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1B8FBF8-B509-8320-8CB2-11FBB202B8C8}"/>
              </a:ext>
            </a:extLst>
          </p:cNvPr>
          <p:cNvSpPr>
            <a:spLocks noGrp="1"/>
          </p:cNvSpPr>
          <p:nvPr>
            <p:ph type="title" hasCustomPrompt="1"/>
          </p:nvPr>
        </p:nvSpPr>
        <p:spPr>
          <a:xfrm>
            <a:off x="369097" y="355502"/>
            <a:ext cx="11488606" cy="738664"/>
          </a:xfrm>
        </p:spPr>
        <p:txBody>
          <a:bodyPr/>
          <a:lstStyle>
            <a:lvl1pPr>
              <a:defRPr sz="4800" b="1" i="0">
                <a:solidFill>
                  <a:schemeClr val="tx1"/>
                </a:solidFill>
                <a:latin typeface="Taub Sans" pitchFamily="2" charset="77"/>
                <a:ea typeface="Taub Sans" pitchFamily="2" charset="77"/>
              </a:defRPr>
            </a:lvl1pPr>
          </a:lstStyle>
          <a:p>
            <a:r>
              <a:rPr lang="es-MX" dirty="0"/>
              <a:t>SPEAKERS</a:t>
            </a:r>
            <a:endParaRPr lang="es-AR" dirty="0"/>
          </a:p>
        </p:txBody>
      </p:sp>
      <p:sp>
        <p:nvSpPr>
          <p:cNvPr id="3" name="Background">
            <a:extLst>
              <a:ext uri="{FF2B5EF4-FFF2-40B4-BE49-F238E27FC236}">
                <a16:creationId xmlns:a16="http://schemas.microsoft.com/office/drawing/2014/main" id="{DAA9E671-F77F-6B59-8EAB-6CA45252A085}"/>
              </a:ext>
              <a:ext uri="{C183D7F6-B498-43B3-948B-1728B52AA6E4}">
                <adec:decorative xmlns:adec="http://schemas.microsoft.com/office/drawing/2017/decorative" val="1"/>
              </a:ext>
            </a:extLst>
          </p:cNvPr>
          <p:cNvSpPr/>
          <p:nvPr userDrawn="1"/>
        </p:nvSpPr>
        <p:spPr>
          <a:xfrm>
            <a:off x="1" y="1378857"/>
            <a:ext cx="12193588" cy="499244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6" name="Photo 1">
            <a:extLst>
              <a:ext uri="{FF2B5EF4-FFF2-40B4-BE49-F238E27FC236}">
                <a16:creationId xmlns:a16="http://schemas.microsoft.com/office/drawing/2014/main" id="{9F743135-6F14-0EA3-99BB-1E875247E046}"/>
              </a:ext>
              <a:ext uri="{C183D7F6-B498-43B3-948B-1728B52AA6E4}">
                <adec:decorative xmlns:adec="http://schemas.microsoft.com/office/drawing/2017/decorative" val="1"/>
              </a:ext>
            </a:extLst>
          </p:cNvPr>
          <p:cNvSpPr>
            <a:spLocks noGrp="1"/>
          </p:cNvSpPr>
          <p:nvPr>
            <p:ph type="pic" sz="quarter" idx="28" hasCustomPrompt="1"/>
          </p:nvPr>
        </p:nvSpPr>
        <p:spPr>
          <a:xfrm>
            <a:off x="1723002" y="2270949"/>
            <a:ext cx="2036763" cy="2044700"/>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5" name="Name 1">
            <a:extLst>
              <a:ext uri="{FF2B5EF4-FFF2-40B4-BE49-F238E27FC236}">
                <a16:creationId xmlns:a16="http://schemas.microsoft.com/office/drawing/2014/main" id="{9A7A9915-92C9-50BA-686E-8600D1D72E0B}"/>
              </a:ext>
            </a:extLst>
          </p:cNvPr>
          <p:cNvSpPr>
            <a:spLocks noGrp="1"/>
          </p:cNvSpPr>
          <p:nvPr>
            <p:ph type="body" sz="quarter" idx="23" hasCustomPrompt="1"/>
          </p:nvPr>
        </p:nvSpPr>
        <p:spPr>
          <a:xfrm>
            <a:off x="1723558" y="4569662"/>
            <a:ext cx="2036329"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4" name="Title 1">
            <a:extLst>
              <a:ext uri="{FF2B5EF4-FFF2-40B4-BE49-F238E27FC236}">
                <a16:creationId xmlns:a16="http://schemas.microsoft.com/office/drawing/2014/main" id="{FE119C27-CAF9-4E3C-D2B6-D5FB96A35BCF}"/>
              </a:ext>
            </a:extLst>
          </p:cNvPr>
          <p:cNvSpPr>
            <a:spLocks noGrp="1"/>
          </p:cNvSpPr>
          <p:nvPr>
            <p:ph type="body" sz="quarter" idx="22" hasCustomPrompt="1"/>
          </p:nvPr>
        </p:nvSpPr>
        <p:spPr>
          <a:xfrm>
            <a:off x="1723558" y="4972677"/>
            <a:ext cx="2036329"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5" name="Photo 2">
            <a:extLst>
              <a:ext uri="{FF2B5EF4-FFF2-40B4-BE49-F238E27FC236}">
                <a16:creationId xmlns:a16="http://schemas.microsoft.com/office/drawing/2014/main" id="{128E6913-414C-CF7F-A491-83CB8F0E9D09}"/>
              </a:ext>
              <a:ext uri="{C183D7F6-B498-43B3-948B-1728B52AA6E4}">
                <adec:decorative xmlns:adec="http://schemas.microsoft.com/office/drawing/2017/decorative" val="1"/>
              </a:ext>
            </a:extLst>
          </p:cNvPr>
          <p:cNvSpPr>
            <a:spLocks noGrp="1"/>
          </p:cNvSpPr>
          <p:nvPr>
            <p:ph type="pic" sz="quarter" idx="31" hasCustomPrompt="1"/>
          </p:nvPr>
        </p:nvSpPr>
        <p:spPr>
          <a:xfrm>
            <a:off x="5078414" y="2270949"/>
            <a:ext cx="2036763" cy="2044700"/>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14" name="Name 2">
            <a:extLst>
              <a:ext uri="{FF2B5EF4-FFF2-40B4-BE49-F238E27FC236}">
                <a16:creationId xmlns:a16="http://schemas.microsoft.com/office/drawing/2014/main" id="{76D166AB-88D1-0D6B-473D-99E43FF2D21F}"/>
              </a:ext>
            </a:extLst>
          </p:cNvPr>
          <p:cNvSpPr>
            <a:spLocks noGrp="1"/>
          </p:cNvSpPr>
          <p:nvPr>
            <p:ph type="body" sz="quarter" idx="30" hasCustomPrompt="1"/>
          </p:nvPr>
        </p:nvSpPr>
        <p:spPr>
          <a:xfrm>
            <a:off x="5078631" y="4569662"/>
            <a:ext cx="2036329"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7" name="Title 2">
            <a:extLst>
              <a:ext uri="{FF2B5EF4-FFF2-40B4-BE49-F238E27FC236}">
                <a16:creationId xmlns:a16="http://schemas.microsoft.com/office/drawing/2014/main" id="{5F330CD2-7222-05D4-110B-66E36B2C0398}"/>
              </a:ext>
            </a:extLst>
          </p:cNvPr>
          <p:cNvSpPr>
            <a:spLocks noGrp="1"/>
          </p:cNvSpPr>
          <p:nvPr>
            <p:ph type="body" sz="quarter" idx="29" hasCustomPrompt="1"/>
          </p:nvPr>
        </p:nvSpPr>
        <p:spPr>
          <a:xfrm>
            <a:off x="5078631" y="4972677"/>
            <a:ext cx="2036329"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8" name="Photo 3">
            <a:extLst>
              <a:ext uri="{FF2B5EF4-FFF2-40B4-BE49-F238E27FC236}">
                <a16:creationId xmlns:a16="http://schemas.microsoft.com/office/drawing/2014/main" id="{8E84C1A7-4703-B203-1402-58521F072F70}"/>
              </a:ext>
              <a:ext uri="{C183D7F6-B498-43B3-948B-1728B52AA6E4}">
                <adec:decorative xmlns:adec="http://schemas.microsoft.com/office/drawing/2017/decorative" val="1"/>
              </a:ext>
            </a:extLst>
          </p:cNvPr>
          <p:cNvSpPr>
            <a:spLocks noGrp="1"/>
          </p:cNvSpPr>
          <p:nvPr>
            <p:ph type="pic" sz="quarter" idx="34" hasCustomPrompt="1"/>
          </p:nvPr>
        </p:nvSpPr>
        <p:spPr>
          <a:xfrm>
            <a:off x="8447767" y="2270949"/>
            <a:ext cx="2036763" cy="2044700"/>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17" name="Name 3">
            <a:extLst>
              <a:ext uri="{FF2B5EF4-FFF2-40B4-BE49-F238E27FC236}">
                <a16:creationId xmlns:a16="http://schemas.microsoft.com/office/drawing/2014/main" id="{0611A199-73E9-A8B5-94E9-BEFB1D8FD7F7}"/>
              </a:ext>
            </a:extLst>
          </p:cNvPr>
          <p:cNvSpPr>
            <a:spLocks noGrp="1"/>
          </p:cNvSpPr>
          <p:nvPr>
            <p:ph type="body" sz="quarter" idx="33" hasCustomPrompt="1"/>
          </p:nvPr>
        </p:nvSpPr>
        <p:spPr>
          <a:xfrm>
            <a:off x="8433703" y="4569662"/>
            <a:ext cx="2036329"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6" name="Title 3">
            <a:extLst>
              <a:ext uri="{FF2B5EF4-FFF2-40B4-BE49-F238E27FC236}">
                <a16:creationId xmlns:a16="http://schemas.microsoft.com/office/drawing/2014/main" id="{753EAB39-2081-AB4F-8548-132B69718CD1}"/>
              </a:ext>
            </a:extLst>
          </p:cNvPr>
          <p:cNvSpPr>
            <a:spLocks noGrp="1"/>
          </p:cNvSpPr>
          <p:nvPr>
            <p:ph type="body" sz="quarter" idx="32" hasCustomPrompt="1"/>
          </p:nvPr>
        </p:nvSpPr>
        <p:spPr>
          <a:xfrm>
            <a:off x="8433703" y="4972677"/>
            <a:ext cx="2036329"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Tree>
    <p:extLst>
      <p:ext uri="{BB962C8B-B14F-4D97-AF65-F5344CB8AC3E}">
        <p14:creationId xmlns:p14="http://schemas.microsoft.com/office/powerpoint/2010/main" val="184976299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x 4">
    <p:bg>
      <p:bgPr>
        <a:solidFill>
          <a:schemeClr val="bg2"/>
        </a:solid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1B8FBF8-B509-8320-8CB2-11FBB202B8C8}"/>
              </a:ext>
            </a:extLst>
          </p:cNvPr>
          <p:cNvSpPr>
            <a:spLocks noGrp="1"/>
          </p:cNvSpPr>
          <p:nvPr>
            <p:ph type="title" hasCustomPrompt="1"/>
          </p:nvPr>
        </p:nvSpPr>
        <p:spPr>
          <a:xfrm>
            <a:off x="369097" y="355502"/>
            <a:ext cx="11488606" cy="738664"/>
          </a:xfrm>
        </p:spPr>
        <p:txBody>
          <a:bodyPr/>
          <a:lstStyle>
            <a:lvl1pPr>
              <a:defRPr sz="4800" b="1" i="0">
                <a:solidFill>
                  <a:schemeClr val="tx1"/>
                </a:solidFill>
                <a:latin typeface="Taub Sans" pitchFamily="2" charset="77"/>
                <a:ea typeface="Taub Sans" pitchFamily="2" charset="77"/>
              </a:defRPr>
            </a:lvl1pPr>
          </a:lstStyle>
          <a:p>
            <a:r>
              <a:rPr lang="es-MX" dirty="0"/>
              <a:t>SPEAKERS</a:t>
            </a:r>
            <a:endParaRPr lang="es-AR" dirty="0"/>
          </a:p>
        </p:txBody>
      </p:sp>
      <p:sp>
        <p:nvSpPr>
          <p:cNvPr id="3" name="Background">
            <a:extLst>
              <a:ext uri="{FF2B5EF4-FFF2-40B4-BE49-F238E27FC236}">
                <a16:creationId xmlns:a16="http://schemas.microsoft.com/office/drawing/2014/main" id="{DAA9E671-F77F-6B59-8EAB-6CA45252A085}"/>
              </a:ext>
              <a:ext uri="{C183D7F6-B498-43B3-948B-1728B52AA6E4}">
                <adec:decorative xmlns:adec="http://schemas.microsoft.com/office/drawing/2017/decorative" val="1"/>
              </a:ext>
            </a:extLst>
          </p:cNvPr>
          <p:cNvSpPr/>
          <p:nvPr userDrawn="1"/>
        </p:nvSpPr>
        <p:spPr>
          <a:xfrm>
            <a:off x="1" y="1378857"/>
            <a:ext cx="12193588" cy="499244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10" name="Photo 1">
            <a:extLst>
              <a:ext uri="{FF2B5EF4-FFF2-40B4-BE49-F238E27FC236}">
                <a16:creationId xmlns:a16="http://schemas.microsoft.com/office/drawing/2014/main" id="{82917317-D3EA-BEC1-F5CC-ECEDD40C433C}"/>
              </a:ext>
              <a:ext uri="{C183D7F6-B498-43B3-948B-1728B52AA6E4}">
                <adec:decorative xmlns:adec="http://schemas.microsoft.com/office/drawing/2017/decorative" val="1"/>
              </a:ext>
            </a:extLst>
          </p:cNvPr>
          <p:cNvSpPr>
            <a:spLocks noGrp="1"/>
          </p:cNvSpPr>
          <p:nvPr>
            <p:ph type="pic" sz="quarter" idx="28" hasCustomPrompt="1"/>
          </p:nvPr>
        </p:nvSpPr>
        <p:spPr>
          <a:xfrm>
            <a:off x="704401" y="2316019"/>
            <a:ext cx="2036763" cy="2044700"/>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9" name="Name 1">
            <a:extLst>
              <a:ext uri="{FF2B5EF4-FFF2-40B4-BE49-F238E27FC236}">
                <a16:creationId xmlns:a16="http://schemas.microsoft.com/office/drawing/2014/main" id="{B559077C-19BF-2478-76ED-E4077B9ABB63}"/>
              </a:ext>
            </a:extLst>
          </p:cNvPr>
          <p:cNvSpPr>
            <a:spLocks noGrp="1"/>
          </p:cNvSpPr>
          <p:nvPr>
            <p:ph type="body" sz="quarter" idx="23" hasCustomPrompt="1"/>
          </p:nvPr>
        </p:nvSpPr>
        <p:spPr>
          <a:xfrm>
            <a:off x="704957" y="4614732"/>
            <a:ext cx="2036329"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8" name="Title 1">
            <a:extLst>
              <a:ext uri="{FF2B5EF4-FFF2-40B4-BE49-F238E27FC236}">
                <a16:creationId xmlns:a16="http://schemas.microsoft.com/office/drawing/2014/main" id="{335C04E5-8E09-1B63-3AD9-E6110BE42F3A}"/>
              </a:ext>
            </a:extLst>
          </p:cNvPr>
          <p:cNvSpPr>
            <a:spLocks noGrp="1"/>
          </p:cNvSpPr>
          <p:nvPr>
            <p:ph type="body" sz="quarter" idx="22" hasCustomPrompt="1"/>
          </p:nvPr>
        </p:nvSpPr>
        <p:spPr>
          <a:xfrm>
            <a:off x="704957" y="5017747"/>
            <a:ext cx="2036329"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3" name="Photo 2">
            <a:extLst>
              <a:ext uri="{FF2B5EF4-FFF2-40B4-BE49-F238E27FC236}">
                <a16:creationId xmlns:a16="http://schemas.microsoft.com/office/drawing/2014/main" id="{381C375A-CBF9-9401-4BF6-30495BF38FF9}"/>
              </a:ext>
              <a:ext uri="{C183D7F6-B498-43B3-948B-1728B52AA6E4}">
                <adec:decorative xmlns:adec="http://schemas.microsoft.com/office/drawing/2017/decorative" val="1"/>
              </a:ext>
            </a:extLst>
          </p:cNvPr>
          <p:cNvSpPr>
            <a:spLocks noGrp="1"/>
          </p:cNvSpPr>
          <p:nvPr>
            <p:ph type="pic" sz="quarter" idx="31" hasCustomPrompt="1"/>
          </p:nvPr>
        </p:nvSpPr>
        <p:spPr>
          <a:xfrm>
            <a:off x="3620409" y="2316019"/>
            <a:ext cx="2036763" cy="2044700"/>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12" name="Name 2">
            <a:extLst>
              <a:ext uri="{FF2B5EF4-FFF2-40B4-BE49-F238E27FC236}">
                <a16:creationId xmlns:a16="http://schemas.microsoft.com/office/drawing/2014/main" id="{C84E6156-DD76-04FE-A36F-AAF32332BD9E}"/>
              </a:ext>
            </a:extLst>
          </p:cNvPr>
          <p:cNvSpPr>
            <a:spLocks noGrp="1"/>
          </p:cNvSpPr>
          <p:nvPr>
            <p:ph type="body" sz="quarter" idx="30" hasCustomPrompt="1"/>
          </p:nvPr>
        </p:nvSpPr>
        <p:spPr>
          <a:xfrm>
            <a:off x="3592725" y="4614732"/>
            <a:ext cx="2036329"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1" name="Title 2">
            <a:extLst>
              <a:ext uri="{FF2B5EF4-FFF2-40B4-BE49-F238E27FC236}">
                <a16:creationId xmlns:a16="http://schemas.microsoft.com/office/drawing/2014/main" id="{87ECECDE-6DA8-5353-B438-02B337136C43}"/>
              </a:ext>
            </a:extLst>
          </p:cNvPr>
          <p:cNvSpPr>
            <a:spLocks noGrp="1"/>
          </p:cNvSpPr>
          <p:nvPr>
            <p:ph type="body" sz="quarter" idx="29" hasCustomPrompt="1"/>
          </p:nvPr>
        </p:nvSpPr>
        <p:spPr>
          <a:xfrm>
            <a:off x="3592725" y="5017747"/>
            <a:ext cx="2036329"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21" name="Photo 3">
            <a:extLst>
              <a:ext uri="{FF2B5EF4-FFF2-40B4-BE49-F238E27FC236}">
                <a16:creationId xmlns:a16="http://schemas.microsoft.com/office/drawing/2014/main" id="{671E14F2-5502-5356-B1FD-5772A6DB4BFD}"/>
              </a:ext>
              <a:ext uri="{C183D7F6-B498-43B3-948B-1728B52AA6E4}">
                <adec:decorative xmlns:adec="http://schemas.microsoft.com/office/drawing/2017/decorative" val="1"/>
              </a:ext>
            </a:extLst>
          </p:cNvPr>
          <p:cNvSpPr>
            <a:spLocks noGrp="1"/>
          </p:cNvSpPr>
          <p:nvPr>
            <p:ph type="pic" sz="quarter" idx="34" hasCustomPrompt="1"/>
          </p:nvPr>
        </p:nvSpPr>
        <p:spPr>
          <a:xfrm>
            <a:off x="6536417" y="2316019"/>
            <a:ext cx="2036763" cy="2044700"/>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20" name="Name 3">
            <a:extLst>
              <a:ext uri="{FF2B5EF4-FFF2-40B4-BE49-F238E27FC236}">
                <a16:creationId xmlns:a16="http://schemas.microsoft.com/office/drawing/2014/main" id="{A17E1952-543E-D116-39A1-A60F78184EED}"/>
              </a:ext>
            </a:extLst>
          </p:cNvPr>
          <p:cNvSpPr>
            <a:spLocks noGrp="1"/>
          </p:cNvSpPr>
          <p:nvPr>
            <p:ph type="body" sz="quarter" idx="33" hasCustomPrompt="1"/>
          </p:nvPr>
        </p:nvSpPr>
        <p:spPr>
          <a:xfrm>
            <a:off x="6522353" y="4614732"/>
            <a:ext cx="2036329"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9" name="Title 3">
            <a:extLst>
              <a:ext uri="{FF2B5EF4-FFF2-40B4-BE49-F238E27FC236}">
                <a16:creationId xmlns:a16="http://schemas.microsoft.com/office/drawing/2014/main" id="{C719278B-4C31-E822-36A9-53724A73568F}"/>
              </a:ext>
            </a:extLst>
          </p:cNvPr>
          <p:cNvSpPr>
            <a:spLocks noGrp="1"/>
          </p:cNvSpPr>
          <p:nvPr>
            <p:ph type="body" sz="quarter" idx="32" hasCustomPrompt="1"/>
          </p:nvPr>
        </p:nvSpPr>
        <p:spPr>
          <a:xfrm>
            <a:off x="6522353" y="5017747"/>
            <a:ext cx="2036329"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24" name="Photo 4">
            <a:extLst>
              <a:ext uri="{FF2B5EF4-FFF2-40B4-BE49-F238E27FC236}">
                <a16:creationId xmlns:a16="http://schemas.microsoft.com/office/drawing/2014/main" id="{5F088145-08EE-6A5C-1D67-06B82C8F241F}"/>
              </a:ext>
              <a:ext uri="{C183D7F6-B498-43B3-948B-1728B52AA6E4}">
                <adec:decorative xmlns:adec="http://schemas.microsoft.com/office/drawing/2017/decorative" val="1"/>
              </a:ext>
            </a:extLst>
          </p:cNvPr>
          <p:cNvSpPr>
            <a:spLocks noGrp="1"/>
          </p:cNvSpPr>
          <p:nvPr>
            <p:ph type="pic" sz="quarter" idx="37" hasCustomPrompt="1"/>
          </p:nvPr>
        </p:nvSpPr>
        <p:spPr>
          <a:xfrm>
            <a:off x="9451981" y="2316019"/>
            <a:ext cx="2036763" cy="2044700"/>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23" name="Name 4">
            <a:extLst>
              <a:ext uri="{FF2B5EF4-FFF2-40B4-BE49-F238E27FC236}">
                <a16:creationId xmlns:a16="http://schemas.microsoft.com/office/drawing/2014/main" id="{077694F4-8B5B-A094-88D9-F90794CB7415}"/>
              </a:ext>
            </a:extLst>
          </p:cNvPr>
          <p:cNvSpPr>
            <a:spLocks noGrp="1"/>
          </p:cNvSpPr>
          <p:nvPr>
            <p:ph type="body" sz="quarter" idx="36" hasCustomPrompt="1"/>
          </p:nvPr>
        </p:nvSpPr>
        <p:spPr>
          <a:xfrm>
            <a:off x="9452198" y="4614732"/>
            <a:ext cx="2036329"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22" name="Title 4">
            <a:extLst>
              <a:ext uri="{FF2B5EF4-FFF2-40B4-BE49-F238E27FC236}">
                <a16:creationId xmlns:a16="http://schemas.microsoft.com/office/drawing/2014/main" id="{F441B886-DDE9-A2C0-DACC-6ADD4774EDB8}"/>
              </a:ext>
            </a:extLst>
          </p:cNvPr>
          <p:cNvSpPr>
            <a:spLocks noGrp="1"/>
          </p:cNvSpPr>
          <p:nvPr>
            <p:ph type="body" sz="quarter" idx="35" hasCustomPrompt="1"/>
          </p:nvPr>
        </p:nvSpPr>
        <p:spPr>
          <a:xfrm>
            <a:off x="9452198" y="5017747"/>
            <a:ext cx="2036329"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Tree>
    <p:extLst>
      <p:ext uri="{BB962C8B-B14F-4D97-AF65-F5344CB8AC3E}">
        <p14:creationId xmlns:p14="http://schemas.microsoft.com/office/powerpoint/2010/main" val="14858909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am x 1 White">
    <p:bg>
      <p:bgPr>
        <a:solidFill>
          <a:schemeClr val="bg2"/>
        </a:solidFill>
        <a:effectLst/>
      </p:bgPr>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6E9CFFC3-1424-2415-CF0A-5A60B7D84273}"/>
              </a:ext>
              <a:ext uri="{C183D7F6-B498-43B3-948B-1728B52AA6E4}">
                <adec:decorative xmlns:adec="http://schemas.microsoft.com/office/drawing/2017/decorative" val="1"/>
              </a:ext>
            </a:extLst>
          </p:cNvPr>
          <p:cNvSpPr/>
          <p:nvPr userDrawn="1"/>
        </p:nvSpPr>
        <p:spPr>
          <a:xfrm>
            <a:off x="0" y="0"/>
            <a:ext cx="12193588" cy="137885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2" name="Slide title">
            <a:extLst>
              <a:ext uri="{FF2B5EF4-FFF2-40B4-BE49-F238E27FC236}">
                <a16:creationId xmlns:a16="http://schemas.microsoft.com/office/drawing/2014/main" id="{C1B8FBF8-B509-8320-8CB2-11FBB202B8C8}"/>
              </a:ext>
            </a:extLst>
          </p:cNvPr>
          <p:cNvSpPr>
            <a:spLocks noGrp="1"/>
          </p:cNvSpPr>
          <p:nvPr>
            <p:ph type="title" hasCustomPrompt="1"/>
          </p:nvPr>
        </p:nvSpPr>
        <p:spPr>
          <a:xfrm>
            <a:off x="369097" y="355502"/>
            <a:ext cx="11488606" cy="738664"/>
          </a:xfrm>
        </p:spPr>
        <p:txBody>
          <a:bodyPr/>
          <a:lstStyle>
            <a:lvl1pPr>
              <a:defRPr sz="4800" b="1" i="0">
                <a:solidFill>
                  <a:schemeClr val="bg1"/>
                </a:solidFill>
                <a:latin typeface="Taub Sans" pitchFamily="2" charset="77"/>
                <a:ea typeface="Taub Sans" pitchFamily="2" charset="77"/>
              </a:defRPr>
            </a:lvl1pPr>
          </a:lstStyle>
          <a:p>
            <a:r>
              <a:rPr lang="es-MX" dirty="0"/>
              <a:t>SPEAKERS</a:t>
            </a:r>
            <a:endParaRPr lang="es-AR" dirty="0"/>
          </a:p>
        </p:txBody>
      </p:sp>
      <p:sp>
        <p:nvSpPr>
          <p:cNvPr id="3" name="Photo">
            <a:extLst>
              <a:ext uri="{FF2B5EF4-FFF2-40B4-BE49-F238E27FC236}">
                <a16:creationId xmlns:a16="http://schemas.microsoft.com/office/drawing/2014/main" id="{59D29570-4DDF-B026-C90F-03B4D44BA606}"/>
              </a:ext>
              <a:ext uri="{C183D7F6-B498-43B3-948B-1728B52AA6E4}">
                <adec:decorative xmlns:adec="http://schemas.microsoft.com/office/drawing/2017/decorative" val="1"/>
              </a:ext>
            </a:extLst>
          </p:cNvPr>
          <p:cNvSpPr>
            <a:spLocks noGrp="1"/>
          </p:cNvSpPr>
          <p:nvPr>
            <p:ph type="pic" sz="quarter" idx="28" hasCustomPrompt="1"/>
          </p:nvPr>
        </p:nvSpPr>
        <p:spPr>
          <a:xfrm>
            <a:off x="689137" y="2302926"/>
            <a:ext cx="3132103" cy="3144309"/>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5" name="Name">
            <a:extLst>
              <a:ext uri="{FF2B5EF4-FFF2-40B4-BE49-F238E27FC236}">
                <a16:creationId xmlns:a16="http://schemas.microsoft.com/office/drawing/2014/main" id="{91BB0A3B-D562-6D6E-9F30-6C35167D3896}"/>
              </a:ext>
            </a:extLst>
          </p:cNvPr>
          <p:cNvSpPr>
            <a:spLocks noGrp="1"/>
          </p:cNvSpPr>
          <p:nvPr>
            <p:ph type="body" sz="quarter" idx="23" hasCustomPrompt="1"/>
          </p:nvPr>
        </p:nvSpPr>
        <p:spPr>
          <a:xfrm>
            <a:off x="4809818" y="2302926"/>
            <a:ext cx="5765417" cy="315912"/>
          </a:xfrm>
        </p:spPr>
        <p:txBody>
          <a:bodyPr/>
          <a:lstStyle>
            <a:lvl1pPr algn="l">
              <a:defRPr sz="2000" b="1" cap="all" baseline="0">
                <a:solidFill>
                  <a:schemeClr val="tx2"/>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4" name="Title">
            <a:extLst>
              <a:ext uri="{FF2B5EF4-FFF2-40B4-BE49-F238E27FC236}">
                <a16:creationId xmlns:a16="http://schemas.microsoft.com/office/drawing/2014/main" id="{0A4D379F-93A2-79DE-D07E-1CB9E8203797}"/>
              </a:ext>
            </a:extLst>
          </p:cNvPr>
          <p:cNvSpPr>
            <a:spLocks noGrp="1"/>
          </p:cNvSpPr>
          <p:nvPr>
            <p:ph type="body" sz="quarter" idx="22" hasCustomPrompt="1"/>
          </p:nvPr>
        </p:nvSpPr>
        <p:spPr>
          <a:xfrm>
            <a:off x="4809818" y="2705941"/>
            <a:ext cx="5765417" cy="417152"/>
          </a:xfrm>
        </p:spPr>
        <p:txBody>
          <a:bodyPr/>
          <a:lstStyle>
            <a:lvl1pPr algn="l">
              <a:defRPr sz="1400">
                <a:solidFill>
                  <a:schemeClr val="tx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9" name="Text Placeholder 8">
            <a:extLst>
              <a:ext uri="{FF2B5EF4-FFF2-40B4-BE49-F238E27FC236}">
                <a16:creationId xmlns:a16="http://schemas.microsoft.com/office/drawing/2014/main" id="{15C4CB65-592D-B952-41EC-856CE1BBEC4F}"/>
              </a:ext>
            </a:extLst>
          </p:cNvPr>
          <p:cNvSpPr>
            <a:spLocks noGrp="1"/>
          </p:cNvSpPr>
          <p:nvPr>
            <p:ph type="body" sz="quarter" idx="30"/>
          </p:nvPr>
        </p:nvSpPr>
        <p:spPr>
          <a:xfrm>
            <a:off x="4810125" y="3262313"/>
            <a:ext cx="5765800" cy="2184400"/>
          </a:xfrm>
        </p:spPr>
        <p:txBody>
          <a:bodyPr/>
          <a:lstStyle>
            <a:lvl2pPr>
              <a:buSzPct val="90000"/>
              <a:defRPr/>
            </a:lvl2pPr>
            <a:lvl3pPr>
              <a:buSzPct val="8000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9384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am x 4 White">
    <p:bg>
      <p:bgPr>
        <a:solidFill>
          <a:schemeClr val="bg2"/>
        </a:solidFill>
        <a:effectLst/>
      </p:bgPr>
    </p:bg>
    <p:spTree>
      <p:nvGrpSpPr>
        <p:cNvPr id="1" name=""/>
        <p:cNvGrpSpPr/>
        <p:nvPr/>
      </p:nvGrpSpPr>
      <p:grpSpPr>
        <a:xfrm>
          <a:off x="0" y="0"/>
          <a:ext cx="0" cy="0"/>
          <a:chOff x="0" y="0"/>
          <a:chExt cx="0" cy="0"/>
        </a:xfrm>
      </p:grpSpPr>
      <p:sp>
        <p:nvSpPr>
          <p:cNvPr id="6" name="Background">
            <a:extLst>
              <a:ext uri="{FF2B5EF4-FFF2-40B4-BE49-F238E27FC236}">
                <a16:creationId xmlns:a16="http://schemas.microsoft.com/office/drawing/2014/main" id="{B01FAEFC-D976-4AA8-0B30-91F858F16419}"/>
              </a:ext>
              <a:ext uri="{C183D7F6-B498-43B3-948B-1728B52AA6E4}">
                <adec:decorative xmlns:adec="http://schemas.microsoft.com/office/drawing/2017/decorative" val="1"/>
              </a:ext>
            </a:extLst>
          </p:cNvPr>
          <p:cNvSpPr/>
          <p:nvPr userDrawn="1"/>
        </p:nvSpPr>
        <p:spPr>
          <a:xfrm>
            <a:off x="0" y="0"/>
            <a:ext cx="12193588" cy="137885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2" name="Slide title">
            <a:extLst>
              <a:ext uri="{FF2B5EF4-FFF2-40B4-BE49-F238E27FC236}">
                <a16:creationId xmlns:a16="http://schemas.microsoft.com/office/drawing/2014/main" id="{C1B8FBF8-B509-8320-8CB2-11FBB202B8C8}"/>
              </a:ext>
            </a:extLst>
          </p:cNvPr>
          <p:cNvSpPr>
            <a:spLocks noGrp="1"/>
          </p:cNvSpPr>
          <p:nvPr>
            <p:ph type="title" hasCustomPrompt="1"/>
          </p:nvPr>
        </p:nvSpPr>
        <p:spPr>
          <a:xfrm>
            <a:off x="369097" y="355502"/>
            <a:ext cx="11488606" cy="738664"/>
          </a:xfrm>
        </p:spPr>
        <p:txBody>
          <a:bodyPr/>
          <a:lstStyle>
            <a:lvl1pPr>
              <a:defRPr sz="4800" b="1" i="0">
                <a:solidFill>
                  <a:schemeClr val="bg1"/>
                </a:solidFill>
                <a:latin typeface="Taub Sans" pitchFamily="2" charset="77"/>
                <a:ea typeface="Taub Sans" pitchFamily="2" charset="77"/>
              </a:defRPr>
            </a:lvl1pPr>
          </a:lstStyle>
          <a:p>
            <a:r>
              <a:rPr lang="es-MX" dirty="0"/>
              <a:t>SPEAKERS</a:t>
            </a:r>
            <a:endParaRPr lang="es-AR" dirty="0"/>
          </a:p>
        </p:txBody>
      </p:sp>
      <p:sp>
        <p:nvSpPr>
          <p:cNvPr id="4" name="Decorative">
            <a:extLst>
              <a:ext uri="{FF2B5EF4-FFF2-40B4-BE49-F238E27FC236}">
                <a16:creationId xmlns:a16="http://schemas.microsoft.com/office/drawing/2014/main" id="{FB42B4C7-8723-4A67-B9DF-398A35581899}"/>
              </a:ext>
              <a:ext uri="{C183D7F6-B498-43B3-948B-1728B52AA6E4}">
                <adec:decorative xmlns:adec="http://schemas.microsoft.com/office/drawing/2017/decorative" val="1"/>
              </a:ext>
            </a:extLst>
          </p:cNvPr>
          <p:cNvSpPr>
            <a:spLocks noGrp="1"/>
          </p:cNvSpPr>
          <p:nvPr>
            <p:ph type="pic" sz="quarter" idx="28" hasCustomPrompt="1"/>
          </p:nvPr>
        </p:nvSpPr>
        <p:spPr>
          <a:xfrm>
            <a:off x="689137" y="2302926"/>
            <a:ext cx="3132103" cy="3144309"/>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r>
              <a:rPr lang="es-AR" dirty="0"/>
              <a:t> </a:t>
            </a:r>
          </a:p>
        </p:txBody>
      </p:sp>
      <p:sp>
        <p:nvSpPr>
          <p:cNvPr id="13" name="Name 1">
            <a:extLst>
              <a:ext uri="{FF2B5EF4-FFF2-40B4-BE49-F238E27FC236}">
                <a16:creationId xmlns:a16="http://schemas.microsoft.com/office/drawing/2014/main" id="{1AFDD6AE-074C-639B-2F23-93F1F66FDBFC}"/>
              </a:ext>
            </a:extLst>
          </p:cNvPr>
          <p:cNvSpPr>
            <a:spLocks noGrp="1"/>
          </p:cNvSpPr>
          <p:nvPr>
            <p:ph type="body" sz="quarter" idx="30" hasCustomPrompt="1"/>
          </p:nvPr>
        </p:nvSpPr>
        <p:spPr>
          <a:xfrm>
            <a:off x="4693422" y="2302926"/>
            <a:ext cx="3024114" cy="315912"/>
          </a:xfrm>
        </p:spPr>
        <p:txBody>
          <a:bodyPr/>
          <a:lstStyle>
            <a:lvl1pPr algn="l">
              <a:defRPr sz="2000" b="1" cap="all" baseline="0">
                <a:solidFill>
                  <a:schemeClr val="tx2"/>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2" name="Title 1">
            <a:extLst>
              <a:ext uri="{FF2B5EF4-FFF2-40B4-BE49-F238E27FC236}">
                <a16:creationId xmlns:a16="http://schemas.microsoft.com/office/drawing/2014/main" id="{833456A7-3105-6A5B-F364-92012953C116}"/>
              </a:ext>
            </a:extLst>
          </p:cNvPr>
          <p:cNvSpPr>
            <a:spLocks noGrp="1"/>
          </p:cNvSpPr>
          <p:nvPr>
            <p:ph type="body" sz="quarter" idx="29" hasCustomPrompt="1"/>
          </p:nvPr>
        </p:nvSpPr>
        <p:spPr>
          <a:xfrm>
            <a:off x="4693422" y="2903529"/>
            <a:ext cx="3024114" cy="417152"/>
          </a:xfrm>
        </p:spPr>
        <p:txBody>
          <a:bodyPr/>
          <a:lstStyle>
            <a:lvl1pPr algn="l">
              <a:defRPr sz="1400">
                <a:solidFill>
                  <a:schemeClr val="tx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7" name="Name 2">
            <a:extLst>
              <a:ext uri="{FF2B5EF4-FFF2-40B4-BE49-F238E27FC236}">
                <a16:creationId xmlns:a16="http://schemas.microsoft.com/office/drawing/2014/main" id="{6B2CE3BF-61A0-8B64-1848-72CB6739D781}"/>
              </a:ext>
            </a:extLst>
          </p:cNvPr>
          <p:cNvSpPr>
            <a:spLocks noGrp="1"/>
          </p:cNvSpPr>
          <p:nvPr>
            <p:ph type="body" sz="quarter" idx="34" hasCustomPrompt="1"/>
          </p:nvPr>
        </p:nvSpPr>
        <p:spPr>
          <a:xfrm>
            <a:off x="8360166" y="2302926"/>
            <a:ext cx="3024114" cy="315912"/>
          </a:xfrm>
        </p:spPr>
        <p:txBody>
          <a:bodyPr/>
          <a:lstStyle>
            <a:lvl1pPr algn="l">
              <a:defRPr sz="2000" b="1" cap="all" baseline="0">
                <a:solidFill>
                  <a:schemeClr val="tx2"/>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6" name="Title 2">
            <a:extLst>
              <a:ext uri="{FF2B5EF4-FFF2-40B4-BE49-F238E27FC236}">
                <a16:creationId xmlns:a16="http://schemas.microsoft.com/office/drawing/2014/main" id="{16D90715-4DFC-3275-0AFB-C1C9ADAB2A19}"/>
              </a:ext>
            </a:extLst>
          </p:cNvPr>
          <p:cNvSpPr>
            <a:spLocks noGrp="1"/>
          </p:cNvSpPr>
          <p:nvPr>
            <p:ph type="body" sz="quarter" idx="33" hasCustomPrompt="1"/>
          </p:nvPr>
        </p:nvSpPr>
        <p:spPr>
          <a:xfrm>
            <a:off x="8360166" y="2903529"/>
            <a:ext cx="3024114" cy="417152"/>
          </a:xfrm>
        </p:spPr>
        <p:txBody>
          <a:bodyPr/>
          <a:lstStyle>
            <a:lvl1pPr algn="l">
              <a:defRPr sz="1400">
                <a:solidFill>
                  <a:schemeClr val="tx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7" name="Name 3">
            <a:extLst>
              <a:ext uri="{FF2B5EF4-FFF2-40B4-BE49-F238E27FC236}">
                <a16:creationId xmlns:a16="http://schemas.microsoft.com/office/drawing/2014/main" id="{CF1A858B-101E-352F-4695-29D67016A722}"/>
              </a:ext>
            </a:extLst>
          </p:cNvPr>
          <p:cNvSpPr>
            <a:spLocks noGrp="1"/>
          </p:cNvSpPr>
          <p:nvPr>
            <p:ph type="body" sz="quarter" idx="23" hasCustomPrompt="1"/>
          </p:nvPr>
        </p:nvSpPr>
        <p:spPr>
          <a:xfrm>
            <a:off x="4693422" y="3990040"/>
            <a:ext cx="3024114" cy="315912"/>
          </a:xfrm>
        </p:spPr>
        <p:txBody>
          <a:bodyPr/>
          <a:lstStyle>
            <a:lvl1pPr algn="l">
              <a:defRPr sz="2000" b="1" cap="all" baseline="0">
                <a:solidFill>
                  <a:schemeClr val="tx2"/>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5" name="Title 3">
            <a:extLst>
              <a:ext uri="{FF2B5EF4-FFF2-40B4-BE49-F238E27FC236}">
                <a16:creationId xmlns:a16="http://schemas.microsoft.com/office/drawing/2014/main" id="{100704FE-A27A-BF43-34A9-39EE4F5C2FB3}"/>
              </a:ext>
            </a:extLst>
          </p:cNvPr>
          <p:cNvSpPr>
            <a:spLocks noGrp="1"/>
          </p:cNvSpPr>
          <p:nvPr>
            <p:ph type="body" sz="quarter" idx="22" hasCustomPrompt="1"/>
          </p:nvPr>
        </p:nvSpPr>
        <p:spPr>
          <a:xfrm>
            <a:off x="4693422" y="4590643"/>
            <a:ext cx="3024114" cy="417152"/>
          </a:xfrm>
        </p:spPr>
        <p:txBody>
          <a:bodyPr/>
          <a:lstStyle>
            <a:lvl1pPr algn="l">
              <a:defRPr sz="1400">
                <a:solidFill>
                  <a:schemeClr val="tx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5" name="Name 4">
            <a:extLst>
              <a:ext uri="{FF2B5EF4-FFF2-40B4-BE49-F238E27FC236}">
                <a16:creationId xmlns:a16="http://schemas.microsoft.com/office/drawing/2014/main" id="{8920BD7A-6CE6-3EEF-FC89-1C1DB602D49A}"/>
              </a:ext>
            </a:extLst>
          </p:cNvPr>
          <p:cNvSpPr>
            <a:spLocks noGrp="1"/>
          </p:cNvSpPr>
          <p:nvPr>
            <p:ph type="body" sz="quarter" idx="32" hasCustomPrompt="1"/>
          </p:nvPr>
        </p:nvSpPr>
        <p:spPr>
          <a:xfrm>
            <a:off x="8360166" y="3990040"/>
            <a:ext cx="3024114" cy="315912"/>
          </a:xfrm>
        </p:spPr>
        <p:txBody>
          <a:bodyPr/>
          <a:lstStyle>
            <a:lvl1pPr algn="l">
              <a:defRPr sz="2000" b="1" cap="all" baseline="0">
                <a:solidFill>
                  <a:schemeClr val="tx2"/>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4" name="Title 4">
            <a:extLst>
              <a:ext uri="{FF2B5EF4-FFF2-40B4-BE49-F238E27FC236}">
                <a16:creationId xmlns:a16="http://schemas.microsoft.com/office/drawing/2014/main" id="{DF966DB9-5316-067F-9DC7-D2D3771717D2}"/>
              </a:ext>
            </a:extLst>
          </p:cNvPr>
          <p:cNvSpPr>
            <a:spLocks noGrp="1"/>
          </p:cNvSpPr>
          <p:nvPr>
            <p:ph type="body" sz="quarter" idx="31" hasCustomPrompt="1"/>
          </p:nvPr>
        </p:nvSpPr>
        <p:spPr>
          <a:xfrm>
            <a:off x="8360166" y="4590643"/>
            <a:ext cx="3024114" cy="417152"/>
          </a:xfrm>
        </p:spPr>
        <p:txBody>
          <a:bodyPr/>
          <a:lstStyle>
            <a:lvl1pPr algn="l">
              <a:defRPr sz="1400">
                <a:solidFill>
                  <a:schemeClr val="tx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Tree>
    <p:extLst>
      <p:ext uri="{BB962C8B-B14F-4D97-AF65-F5344CB8AC3E}">
        <p14:creationId xmlns:p14="http://schemas.microsoft.com/office/powerpoint/2010/main" val="412438250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am x 4 Re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B8FBF8-B509-8320-8CB2-11FBB202B8C8}"/>
              </a:ext>
            </a:extLst>
          </p:cNvPr>
          <p:cNvSpPr>
            <a:spLocks noGrp="1"/>
          </p:cNvSpPr>
          <p:nvPr>
            <p:ph type="title" hasCustomPrompt="1"/>
          </p:nvPr>
        </p:nvSpPr>
        <p:spPr>
          <a:xfrm>
            <a:off x="369097" y="355502"/>
            <a:ext cx="11488606" cy="738664"/>
          </a:xfrm>
        </p:spPr>
        <p:txBody>
          <a:bodyPr/>
          <a:lstStyle>
            <a:lvl1pPr>
              <a:defRPr sz="4800" b="1" i="0">
                <a:solidFill>
                  <a:schemeClr val="tx1"/>
                </a:solidFill>
                <a:latin typeface="Taub Sans" pitchFamily="2" charset="77"/>
                <a:ea typeface="Taub Sans" pitchFamily="2" charset="77"/>
              </a:defRPr>
            </a:lvl1pPr>
          </a:lstStyle>
          <a:p>
            <a:r>
              <a:rPr lang="es-MX" dirty="0"/>
              <a:t>SPEAKERS</a:t>
            </a:r>
            <a:endParaRPr lang="es-AR" dirty="0"/>
          </a:p>
        </p:txBody>
      </p:sp>
      <p:sp>
        <p:nvSpPr>
          <p:cNvPr id="3" name="Rectángulo 2">
            <a:extLst>
              <a:ext uri="{FF2B5EF4-FFF2-40B4-BE49-F238E27FC236}">
                <a16:creationId xmlns:a16="http://schemas.microsoft.com/office/drawing/2014/main" id="{DAA9E671-F77F-6B59-8EAB-6CA45252A085}"/>
              </a:ext>
            </a:extLst>
          </p:cNvPr>
          <p:cNvSpPr/>
          <p:nvPr userDrawn="1"/>
        </p:nvSpPr>
        <p:spPr>
          <a:xfrm>
            <a:off x="1" y="1378857"/>
            <a:ext cx="12193588" cy="499244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8" name="Text Placeholder 2">
            <a:extLst>
              <a:ext uri="{FF2B5EF4-FFF2-40B4-BE49-F238E27FC236}">
                <a16:creationId xmlns:a16="http://schemas.microsoft.com/office/drawing/2014/main" id="{44BAAB58-D2BB-56CE-ADE5-3CD62B34836B}"/>
              </a:ext>
            </a:extLst>
          </p:cNvPr>
          <p:cNvSpPr>
            <a:spLocks noGrp="1"/>
          </p:cNvSpPr>
          <p:nvPr>
            <p:ph type="body" sz="quarter" idx="22" hasCustomPrompt="1"/>
          </p:nvPr>
        </p:nvSpPr>
        <p:spPr>
          <a:xfrm>
            <a:off x="4693422" y="4590643"/>
            <a:ext cx="3024114"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9" name="Text Placeholder 1">
            <a:extLst>
              <a:ext uri="{FF2B5EF4-FFF2-40B4-BE49-F238E27FC236}">
                <a16:creationId xmlns:a16="http://schemas.microsoft.com/office/drawing/2014/main" id="{79D57F6F-080E-12B5-8D85-7A86049981E9}"/>
              </a:ext>
            </a:extLst>
          </p:cNvPr>
          <p:cNvSpPr>
            <a:spLocks noGrp="1"/>
          </p:cNvSpPr>
          <p:nvPr>
            <p:ph type="body" sz="quarter" idx="23" hasCustomPrompt="1"/>
          </p:nvPr>
        </p:nvSpPr>
        <p:spPr>
          <a:xfrm>
            <a:off x="4693422" y="3990040"/>
            <a:ext cx="3024114"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0" name="Text Placeholder 2">
            <a:extLst>
              <a:ext uri="{FF2B5EF4-FFF2-40B4-BE49-F238E27FC236}">
                <a16:creationId xmlns:a16="http://schemas.microsoft.com/office/drawing/2014/main" id="{CEA14C90-673F-2A49-0E8F-4B8044C8BE61}"/>
              </a:ext>
            </a:extLst>
          </p:cNvPr>
          <p:cNvSpPr>
            <a:spLocks noGrp="1"/>
          </p:cNvSpPr>
          <p:nvPr>
            <p:ph type="body" sz="quarter" idx="29" hasCustomPrompt="1"/>
          </p:nvPr>
        </p:nvSpPr>
        <p:spPr>
          <a:xfrm>
            <a:off x="4693422" y="2903529"/>
            <a:ext cx="3024114"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1" name="Text Placeholder 1">
            <a:extLst>
              <a:ext uri="{FF2B5EF4-FFF2-40B4-BE49-F238E27FC236}">
                <a16:creationId xmlns:a16="http://schemas.microsoft.com/office/drawing/2014/main" id="{7F54C43C-7616-61B7-4E25-E25B511C72B8}"/>
              </a:ext>
            </a:extLst>
          </p:cNvPr>
          <p:cNvSpPr>
            <a:spLocks noGrp="1"/>
          </p:cNvSpPr>
          <p:nvPr>
            <p:ph type="body" sz="quarter" idx="30" hasCustomPrompt="1"/>
          </p:nvPr>
        </p:nvSpPr>
        <p:spPr>
          <a:xfrm>
            <a:off x="4693422" y="2302926"/>
            <a:ext cx="3024114"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3" name="Text Placeholder 2">
            <a:extLst>
              <a:ext uri="{FF2B5EF4-FFF2-40B4-BE49-F238E27FC236}">
                <a16:creationId xmlns:a16="http://schemas.microsoft.com/office/drawing/2014/main" id="{6D09CA48-9370-6A6B-803F-A17F67246A76}"/>
              </a:ext>
            </a:extLst>
          </p:cNvPr>
          <p:cNvSpPr>
            <a:spLocks noGrp="1"/>
          </p:cNvSpPr>
          <p:nvPr>
            <p:ph type="body" sz="quarter" idx="31" hasCustomPrompt="1"/>
          </p:nvPr>
        </p:nvSpPr>
        <p:spPr>
          <a:xfrm>
            <a:off x="8360166" y="4590643"/>
            <a:ext cx="3024114"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4" name="Text Placeholder 1">
            <a:extLst>
              <a:ext uri="{FF2B5EF4-FFF2-40B4-BE49-F238E27FC236}">
                <a16:creationId xmlns:a16="http://schemas.microsoft.com/office/drawing/2014/main" id="{EDC87D74-E7EA-BDE9-F8E8-E01DBAD6EC19}"/>
              </a:ext>
            </a:extLst>
          </p:cNvPr>
          <p:cNvSpPr>
            <a:spLocks noGrp="1"/>
          </p:cNvSpPr>
          <p:nvPr>
            <p:ph type="body" sz="quarter" idx="32" hasCustomPrompt="1"/>
          </p:nvPr>
        </p:nvSpPr>
        <p:spPr>
          <a:xfrm>
            <a:off x="8360166" y="3990040"/>
            <a:ext cx="3024114"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15" name="Text Placeholder 2">
            <a:extLst>
              <a:ext uri="{FF2B5EF4-FFF2-40B4-BE49-F238E27FC236}">
                <a16:creationId xmlns:a16="http://schemas.microsoft.com/office/drawing/2014/main" id="{29FED30E-6D1F-BCF2-C2D6-69CFAEEA476E}"/>
              </a:ext>
            </a:extLst>
          </p:cNvPr>
          <p:cNvSpPr>
            <a:spLocks noGrp="1"/>
          </p:cNvSpPr>
          <p:nvPr>
            <p:ph type="body" sz="quarter" idx="33" hasCustomPrompt="1"/>
          </p:nvPr>
        </p:nvSpPr>
        <p:spPr>
          <a:xfrm>
            <a:off x="8360166" y="2903529"/>
            <a:ext cx="3024114" cy="417152"/>
          </a:xfrm>
        </p:spPr>
        <p:txBody>
          <a:bodyPr/>
          <a:lstStyle>
            <a:lvl1pPr algn="l">
              <a:defRPr sz="140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Title</a:t>
            </a:r>
          </a:p>
        </p:txBody>
      </p:sp>
      <p:sp>
        <p:nvSpPr>
          <p:cNvPr id="16" name="Text Placeholder 1">
            <a:extLst>
              <a:ext uri="{FF2B5EF4-FFF2-40B4-BE49-F238E27FC236}">
                <a16:creationId xmlns:a16="http://schemas.microsoft.com/office/drawing/2014/main" id="{13775D4B-E0E4-FEC0-567F-AA9A65AC065A}"/>
              </a:ext>
            </a:extLst>
          </p:cNvPr>
          <p:cNvSpPr>
            <a:spLocks noGrp="1"/>
          </p:cNvSpPr>
          <p:nvPr>
            <p:ph type="body" sz="quarter" idx="34" hasCustomPrompt="1"/>
          </p:nvPr>
        </p:nvSpPr>
        <p:spPr>
          <a:xfrm>
            <a:off x="8360166" y="2302926"/>
            <a:ext cx="3024114" cy="315912"/>
          </a:xfrm>
        </p:spPr>
        <p:txBody>
          <a:bodyPr/>
          <a:lstStyle>
            <a:lvl1pPr algn="l">
              <a:defRPr sz="2000" b="1" cap="all" baseline="0">
                <a:solidFill>
                  <a:schemeClr val="bg1"/>
                </a:solidFill>
                <a:latin typeface="Taub Sans Text" pitchFamily="2" charset="77"/>
                <a:ea typeface="Taub Sans Text" pitchFamily="2"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 SURNAME</a:t>
            </a:r>
          </a:p>
        </p:txBody>
      </p:sp>
      <p:sp>
        <p:nvSpPr>
          <p:cNvPr id="5" name="Marcador de posición de imagen 9">
            <a:extLst>
              <a:ext uri="{FF2B5EF4-FFF2-40B4-BE49-F238E27FC236}">
                <a16:creationId xmlns:a16="http://schemas.microsoft.com/office/drawing/2014/main" id="{B96C7002-1AD9-0919-A886-5FF8B841FE89}"/>
              </a:ext>
            </a:extLst>
          </p:cNvPr>
          <p:cNvSpPr>
            <a:spLocks noGrp="1"/>
          </p:cNvSpPr>
          <p:nvPr>
            <p:ph type="pic" sz="quarter" idx="28"/>
          </p:nvPr>
        </p:nvSpPr>
        <p:spPr>
          <a:xfrm>
            <a:off x="689137" y="2302926"/>
            <a:ext cx="3132103" cy="3144309"/>
          </a:xfrm>
          <a:prstGeom prst="rect">
            <a:avLst/>
          </a:prstGeom>
        </p:spPr>
        <p:txBody>
          <a:bodyPr anchor="ctr"/>
          <a:lstStyle>
            <a:lvl1pPr algn="ctr">
              <a:defRPr>
                <a:solidFill>
                  <a:schemeClr val="bg1"/>
                </a:solidFill>
                <a:latin typeface="Taub Sans Text" pitchFamily="2" charset="77"/>
                <a:ea typeface="Taub Sans Text" pitchFamily="2" charset="77"/>
              </a:defRPr>
            </a:lvl1pPr>
          </a:lstStyle>
          <a:p>
            <a:endParaRPr lang="es-AR" dirty="0"/>
          </a:p>
        </p:txBody>
      </p:sp>
    </p:spTree>
    <p:extLst>
      <p:ext uri="{BB962C8B-B14F-4D97-AF65-F5344CB8AC3E}">
        <p14:creationId xmlns:p14="http://schemas.microsoft.com/office/powerpoint/2010/main" val="190371022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ection Divider | Lage Picture">
    <p:bg>
      <p:bgPr>
        <a:solidFill>
          <a:schemeClr val="tx2"/>
        </a:solidFill>
        <a:effectLst/>
      </p:bgPr>
    </p:bg>
    <p:spTree>
      <p:nvGrpSpPr>
        <p:cNvPr id="1" name=""/>
        <p:cNvGrpSpPr/>
        <p:nvPr/>
      </p:nvGrpSpPr>
      <p:grpSpPr>
        <a:xfrm>
          <a:off x="0" y="0"/>
          <a:ext cx="0" cy="0"/>
          <a:chOff x="0" y="0"/>
          <a:chExt cx="0" cy="0"/>
        </a:xfrm>
      </p:grpSpPr>
      <p:sp>
        <p:nvSpPr>
          <p:cNvPr id="14" name="Slide title">
            <a:extLst>
              <a:ext uri="{FF2B5EF4-FFF2-40B4-BE49-F238E27FC236}">
                <a16:creationId xmlns:a16="http://schemas.microsoft.com/office/drawing/2014/main" id="{5050E584-9B20-5D0A-D33B-2D8FB18889BB}"/>
              </a:ext>
            </a:extLst>
          </p:cNvPr>
          <p:cNvSpPr>
            <a:spLocks noGrp="1"/>
          </p:cNvSpPr>
          <p:nvPr userDrawn="1">
            <p:ph type="body" sz="quarter" idx="23" hasCustomPrompt="1"/>
          </p:nvPr>
        </p:nvSpPr>
        <p:spPr>
          <a:xfrm>
            <a:off x="369096" y="2952025"/>
            <a:ext cx="6400791" cy="653211"/>
          </a:xfrm>
        </p:spPr>
        <p:txBody>
          <a:bodyPr anchor="b"/>
          <a:lstStyle>
            <a:lvl1pPr>
              <a:lnSpc>
                <a:spcPts val="4700"/>
              </a:lnSpc>
              <a:spcAft>
                <a:spcPts val="0"/>
              </a:spcAft>
              <a:defRPr sz="4800" b="1" cap="all" baseline="0">
                <a:solidFill>
                  <a:schemeClr val="bg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SECTION DIVIDER</a:t>
            </a:r>
          </a:p>
        </p:txBody>
      </p:sp>
      <p:sp>
        <p:nvSpPr>
          <p:cNvPr id="4" name="Subtitle">
            <a:extLst>
              <a:ext uri="{FF2B5EF4-FFF2-40B4-BE49-F238E27FC236}">
                <a16:creationId xmlns:a16="http://schemas.microsoft.com/office/drawing/2014/main" id="{12774145-2944-270A-E024-0463C1988D29}"/>
              </a:ext>
            </a:extLst>
          </p:cNvPr>
          <p:cNvSpPr>
            <a:spLocks noGrp="1"/>
          </p:cNvSpPr>
          <p:nvPr>
            <p:ph type="body" sz="quarter" idx="24" hasCustomPrompt="1"/>
          </p:nvPr>
        </p:nvSpPr>
        <p:spPr>
          <a:xfrm>
            <a:off x="369096" y="3795017"/>
            <a:ext cx="6400791" cy="390238"/>
          </a:xfrm>
        </p:spPr>
        <p:txBody>
          <a:bodyPr anchor="b"/>
          <a:lstStyle>
            <a:lvl1pPr>
              <a:lnSpc>
                <a:spcPts val="4700"/>
              </a:lnSpc>
              <a:spcAft>
                <a:spcPts val="0"/>
              </a:spcAft>
              <a:defRPr sz="2400" b="0">
                <a:solidFill>
                  <a:schemeClr val="bg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Section subtitle</a:t>
            </a:r>
          </a:p>
        </p:txBody>
      </p:sp>
      <p:sp>
        <p:nvSpPr>
          <p:cNvPr id="2" name="Image">
            <a:extLst>
              <a:ext uri="{FF2B5EF4-FFF2-40B4-BE49-F238E27FC236}">
                <a16:creationId xmlns:a16="http://schemas.microsoft.com/office/drawing/2014/main" id="{EB26A4E9-BCF7-6FD7-3AA2-B2FF94340CB6}"/>
              </a:ext>
              <a:ext uri="{C183D7F6-B498-43B3-948B-1728B52AA6E4}">
                <adec:decorative xmlns:adec="http://schemas.microsoft.com/office/drawing/2017/decorative" val="1"/>
              </a:ext>
            </a:extLst>
          </p:cNvPr>
          <p:cNvSpPr>
            <a:spLocks noGrp="1"/>
          </p:cNvSpPr>
          <p:nvPr>
            <p:ph type="pic" sz="quarter" idx="26" hasCustomPrompt="1"/>
          </p:nvPr>
        </p:nvSpPr>
        <p:spPr>
          <a:xfrm>
            <a:off x="7394332" y="1"/>
            <a:ext cx="4799256" cy="6857999"/>
          </a:xfrm>
          <a:solidFill>
            <a:schemeClr val="bg2"/>
          </a:solidFill>
          <a:ln>
            <a:noFill/>
          </a:ln>
        </p:spPr>
        <p:txBody>
          <a:bodyPr anchor="ctr"/>
          <a:lstStyle>
            <a:lvl1pPr algn="ctr">
              <a:defRPr sz="1600"/>
            </a:lvl1pPr>
          </a:lstStyle>
          <a:p>
            <a:r>
              <a:rPr lang="en-US" dirty="0"/>
              <a:t> </a:t>
            </a:r>
          </a:p>
        </p:txBody>
      </p:sp>
      <p:sp>
        <p:nvSpPr>
          <p:cNvPr id="7" name="footer">
            <a:extLst>
              <a:ext uri="{FF2B5EF4-FFF2-40B4-BE49-F238E27FC236}">
                <a16:creationId xmlns:a16="http://schemas.microsoft.com/office/drawing/2014/main" id="{4EB069EC-5743-A596-7319-E7E5F38679CE}"/>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chemeClr val="bg1"/>
                </a:solidFill>
              </a:rPr>
              <a:t>This footer is for global security classifications.</a:t>
            </a:r>
          </a:p>
        </p:txBody>
      </p:sp>
      <p:sp>
        <p:nvSpPr>
          <p:cNvPr id="5" name="Copyright">
            <a:extLst>
              <a:ext uri="{FF2B5EF4-FFF2-40B4-BE49-F238E27FC236}">
                <a16:creationId xmlns:a16="http://schemas.microsoft.com/office/drawing/2014/main" id="{7053DE0C-9580-B6E4-0409-13E0638830F0}"/>
              </a:ext>
              <a:ext uri="{C183D7F6-B498-43B3-948B-1728B52AA6E4}">
                <adec:decorative xmlns:adec="http://schemas.microsoft.com/office/drawing/2017/decorative" val="1"/>
              </a:ext>
            </a:extLst>
          </p:cNvPr>
          <p:cNvSpPr txBox="1"/>
          <p:nvPr userDrawn="1"/>
        </p:nvSpPr>
        <p:spPr>
          <a:xfrm>
            <a:off x="369132" y="6556630"/>
            <a:ext cx="1132734" cy="1186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771" dirty="0">
                <a:solidFill>
                  <a:schemeClr val="bg1"/>
                </a:solidFill>
                <a:latin typeface="+mn-lt"/>
              </a:rPr>
              <a:t>Copyright © 2025 ADP, Inc. </a:t>
            </a:r>
          </a:p>
        </p:txBody>
      </p:sp>
    </p:spTree>
    <p:extLst>
      <p:ext uri="{BB962C8B-B14F-4D97-AF65-F5344CB8AC3E}">
        <p14:creationId xmlns:p14="http://schemas.microsoft.com/office/powerpoint/2010/main" val="51666419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Section Divider | Number A">
    <p:bg>
      <p:bgPr>
        <a:solidFill>
          <a:schemeClr val="bg2"/>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3EE6A8B4-F614-DF00-0412-2AE03DEE5BDB}"/>
              </a:ext>
              <a:ext uri="{C183D7F6-B498-43B3-948B-1728B52AA6E4}">
                <adec:decorative xmlns:adec="http://schemas.microsoft.com/office/drawing/2017/decorative" val="1"/>
              </a:ext>
            </a:extLst>
          </p:cNvPr>
          <p:cNvSpPr/>
          <p:nvPr userDrawn="1"/>
        </p:nvSpPr>
        <p:spPr>
          <a:xfrm>
            <a:off x="0" y="0"/>
            <a:ext cx="4076700" cy="6870498"/>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latin typeface="Taub Sans Text" pitchFamily="2" charset="77"/>
              <a:ea typeface="Taub Sans Text" pitchFamily="2" charset="77"/>
            </a:endParaRPr>
          </a:p>
        </p:txBody>
      </p:sp>
      <p:sp>
        <p:nvSpPr>
          <p:cNvPr id="14" name="Slide title">
            <a:extLst>
              <a:ext uri="{FF2B5EF4-FFF2-40B4-BE49-F238E27FC236}">
                <a16:creationId xmlns:a16="http://schemas.microsoft.com/office/drawing/2014/main" id="{5050E584-9B20-5D0A-D33B-2D8FB18889BB}"/>
              </a:ext>
            </a:extLst>
          </p:cNvPr>
          <p:cNvSpPr>
            <a:spLocks noGrp="1"/>
          </p:cNvSpPr>
          <p:nvPr userDrawn="1">
            <p:ph type="body" sz="quarter" idx="23" hasCustomPrompt="1"/>
          </p:nvPr>
        </p:nvSpPr>
        <p:spPr>
          <a:xfrm>
            <a:off x="4666544" y="2848980"/>
            <a:ext cx="6400791" cy="653211"/>
          </a:xfrm>
        </p:spPr>
        <p:txBody>
          <a:bodyPr anchor="b"/>
          <a:lstStyle>
            <a:lvl1pPr>
              <a:lnSpc>
                <a:spcPts val="4700"/>
              </a:lnSpc>
              <a:spcAft>
                <a:spcPts val="0"/>
              </a:spcAft>
              <a:defRPr sz="4800" b="1" cap="all" baseline="0">
                <a:solidFill>
                  <a:schemeClr val="tx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SECTION DIVIDER</a:t>
            </a:r>
          </a:p>
        </p:txBody>
      </p:sp>
      <p:sp>
        <p:nvSpPr>
          <p:cNvPr id="4" name="Subtitle">
            <a:extLst>
              <a:ext uri="{FF2B5EF4-FFF2-40B4-BE49-F238E27FC236}">
                <a16:creationId xmlns:a16="http://schemas.microsoft.com/office/drawing/2014/main" id="{12774145-2944-270A-E024-0463C1988D29}"/>
              </a:ext>
            </a:extLst>
          </p:cNvPr>
          <p:cNvSpPr>
            <a:spLocks noGrp="1"/>
          </p:cNvSpPr>
          <p:nvPr>
            <p:ph type="body" sz="quarter" idx="24" hasCustomPrompt="1"/>
          </p:nvPr>
        </p:nvSpPr>
        <p:spPr>
          <a:xfrm>
            <a:off x="4666544" y="3691972"/>
            <a:ext cx="6400791" cy="390238"/>
          </a:xfrm>
        </p:spPr>
        <p:txBody>
          <a:bodyPr anchor="b"/>
          <a:lstStyle>
            <a:lvl1pPr>
              <a:lnSpc>
                <a:spcPts val="4700"/>
              </a:lnSpc>
              <a:spcAft>
                <a:spcPts val="0"/>
              </a:spcAft>
              <a:defRPr sz="2400" b="0">
                <a:solidFill>
                  <a:schemeClr val="tx2"/>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Section subtitle</a:t>
            </a:r>
          </a:p>
        </p:txBody>
      </p:sp>
      <p:sp>
        <p:nvSpPr>
          <p:cNvPr id="5" name="Number">
            <a:extLst>
              <a:ext uri="{FF2B5EF4-FFF2-40B4-BE49-F238E27FC236}">
                <a16:creationId xmlns:a16="http://schemas.microsoft.com/office/drawing/2014/main" id="{98F0E865-CA42-300F-D710-1D616EDFD7FE}"/>
              </a:ext>
            </a:extLst>
          </p:cNvPr>
          <p:cNvSpPr>
            <a:spLocks noGrp="1"/>
          </p:cNvSpPr>
          <p:nvPr>
            <p:ph type="body" sz="quarter" idx="25" hasCustomPrompt="1"/>
          </p:nvPr>
        </p:nvSpPr>
        <p:spPr>
          <a:xfrm>
            <a:off x="965173" y="3646816"/>
            <a:ext cx="2387628" cy="653211"/>
          </a:xfrm>
        </p:spPr>
        <p:txBody>
          <a:bodyPr anchor="b"/>
          <a:lstStyle>
            <a:lvl1pPr algn="r">
              <a:lnSpc>
                <a:spcPts val="4700"/>
              </a:lnSpc>
              <a:spcAft>
                <a:spcPts val="0"/>
              </a:spcAft>
              <a:defRPr sz="12000" b="1">
                <a:solidFill>
                  <a:schemeClr val="bg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01</a:t>
            </a:r>
          </a:p>
        </p:txBody>
      </p:sp>
      <p:sp>
        <p:nvSpPr>
          <p:cNvPr id="8" name="Copyright">
            <a:extLst>
              <a:ext uri="{FF2B5EF4-FFF2-40B4-BE49-F238E27FC236}">
                <a16:creationId xmlns:a16="http://schemas.microsoft.com/office/drawing/2014/main" id="{57138716-73E4-D8E6-FFB5-72161642EB3E}"/>
              </a:ext>
              <a:ext uri="{C183D7F6-B498-43B3-948B-1728B52AA6E4}">
                <adec:decorative xmlns:adec="http://schemas.microsoft.com/office/drawing/2017/decorative" val="1"/>
              </a:ext>
            </a:extLst>
          </p:cNvPr>
          <p:cNvSpPr txBox="1"/>
          <p:nvPr userDrawn="1"/>
        </p:nvSpPr>
        <p:spPr>
          <a:xfrm>
            <a:off x="369132" y="6556630"/>
            <a:ext cx="1132734" cy="1186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771" dirty="0">
                <a:solidFill>
                  <a:schemeClr val="bg1"/>
                </a:solidFill>
                <a:latin typeface="+mn-lt"/>
              </a:rPr>
              <a:t>Copyright © 2025 ADP, Inc. </a:t>
            </a:r>
          </a:p>
        </p:txBody>
      </p:sp>
      <p:sp>
        <p:nvSpPr>
          <p:cNvPr id="9" name="Page Number">
            <a:extLst>
              <a:ext uri="{FF2B5EF4-FFF2-40B4-BE49-F238E27FC236}">
                <a16:creationId xmlns:a16="http://schemas.microsoft.com/office/drawing/2014/main" id="{05F9A0D8-01D1-F381-23DE-4BA8B3174513}"/>
              </a:ext>
              <a:ext uri="{C183D7F6-B498-43B3-948B-1728B52AA6E4}">
                <adec:decorative xmlns:adec="http://schemas.microsoft.com/office/drawing/2017/decorative" val="1"/>
              </a:ext>
            </a:extLst>
          </p:cNvPr>
          <p:cNvSpPr txBox="1">
            <a:spLocks/>
          </p:cNvSpPr>
          <p:nvPr userDrawn="1"/>
        </p:nvSpPr>
        <p:spPr>
          <a:xfrm>
            <a:off x="10659048" y="6554384"/>
            <a:ext cx="168316"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smtClean="0">
                <a:solidFill>
                  <a:srgbClr val="010035"/>
                </a:solidFill>
              </a:rPr>
              <a:pPr/>
              <a:t>‹Nº›</a:t>
            </a:fld>
            <a:endParaRPr lang="en-US" sz="800" dirty="0">
              <a:solidFill>
                <a:srgbClr val="010035"/>
              </a:solidFill>
            </a:endParaRPr>
          </a:p>
        </p:txBody>
      </p:sp>
      <p:sp>
        <p:nvSpPr>
          <p:cNvPr id="7" name="ADP ">
            <a:extLst>
              <a:ext uri="{FF2B5EF4-FFF2-40B4-BE49-F238E27FC236}">
                <a16:creationId xmlns:a16="http://schemas.microsoft.com/office/drawing/2014/main" id="{009D833B-D562-DB70-EAD7-C966A87B788E}"/>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Tree>
    <p:extLst>
      <p:ext uri="{BB962C8B-B14F-4D97-AF65-F5344CB8AC3E}">
        <p14:creationId xmlns:p14="http://schemas.microsoft.com/office/powerpoint/2010/main" val="189413788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Section Divider | Top Picture">
    <p:bg>
      <p:bgPr>
        <a:solidFill>
          <a:schemeClr val="bg2"/>
        </a:solidFill>
        <a:effectLst/>
      </p:bgPr>
    </p:bg>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EBBFC957-7FE6-6FAF-FC47-B97FAD0A7DF4}"/>
              </a:ext>
              <a:ext uri="{C183D7F6-B498-43B3-948B-1728B52AA6E4}">
                <adec:decorative xmlns:adec="http://schemas.microsoft.com/office/drawing/2017/decorative" val="1"/>
              </a:ext>
            </a:extLst>
          </p:cNvPr>
          <p:cNvSpPr/>
          <p:nvPr userDrawn="1"/>
        </p:nvSpPr>
        <p:spPr>
          <a:xfrm flipV="1">
            <a:off x="0" y="2461885"/>
            <a:ext cx="12193588" cy="4396115"/>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7" name="Title">
            <a:extLst>
              <a:ext uri="{FF2B5EF4-FFF2-40B4-BE49-F238E27FC236}">
                <a16:creationId xmlns:a16="http://schemas.microsoft.com/office/drawing/2014/main" id="{C0FE3811-8416-DFE3-D0D9-8B095B206CDF}"/>
              </a:ext>
            </a:extLst>
          </p:cNvPr>
          <p:cNvSpPr>
            <a:spLocks noGrp="1"/>
          </p:cNvSpPr>
          <p:nvPr>
            <p:ph type="body" sz="quarter" idx="23" hasCustomPrompt="1"/>
          </p:nvPr>
        </p:nvSpPr>
        <p:spPr>
          <a:xfrm>
            <a:off x="559594" y="4572650"/>
            <a:ext cx="11074400" cy="923330"/>
          </a:xfrm>
        </p:spPr>
        <p:txBody>
          <a:bodyPr anchor="b">
            <a:spAutoFit/>
          </a:bodyPr>
          <a:lstStyle>
            <a:lvl1pPr>
              <a:lnSpc>
                <a:spcPct val="100000"/>
              </a:lnSpc>
              <a:spcAft>
                <a:spcPts val="0"/>
              </a:spcAft>
              <a:defRPr sz="6000" b="1" cap="all" baseline="0">
                <a:solidFill>
                  <a:schemeClr val="bg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SECTION DIVIDER</a:t>
            </a:r>
          </a:p>
        </p:txBody>
      </p:sp>
      <p:sp>
        <p:nvSpPr>
          <p:cNvPr id="17" name="Image">
            <a:extLst>
              <a:ext uri="{FF2B5EF4-FFF2-40B4-BE49-F238E27FC236}">
                <a16:creationId xmlns:a16="http://schemas.microsoft.com/office/drawing/2014/main" id="{0C6A27F0-0F75-B9D6-EF25-715E44DEDF92}"/>
              </a:ext>
              <a:ext uri="{C183D7F6-B498-43B3-948B-1728B52AA6E4}">
                <adec:decorative xmlns:adec="http://schemas.microsoft.com/office/drawing/2017/decorative" val="1"/>
              </a:ext>
            </a:extLst>
          </p:cNvPr>
          <p:cNvSpPr>
            <a:spLocks noGrp="1"/>
          </p:cNvSpPr>
          <p:nvPr userDrawn="1">
            <p:ph type="pic" sz="quarter" idx="21" hasCustomPrompt="1"/>
          </p:nvPr>
        </p:nvSpPr>
        <p:spPr>
          <a:xfrm>
            <a:off x="559594" y="0"/>
            <a:ext cx="11074400" cy="4337061"/>
          </a:xfrm>
          <a:noFill/>
          <a:ln>
            <a:noFill/>
          </a:ln>
        </p:spPr>
        <p:txBody>
          <a:bodyPr anchor="ctr"/>
          <a:lstStyle>
            <a:lvl1pPr algn="ctr">
              <a:defRPr sz="1600">
                <a:solidFill>
                  <a:schemeClr val="tx1"/>
                </a:solidFill>
              </a:defRPr>
            </a:lvl1pPr>
          </a:lstStyle>
          <a:p>
            <a:r>
              <a:rPr lang="en-US" dirty="0"/>
              <a:t> </a:t>
            </a:r>
          </a:p>
        </p:txBody>
      </p:sp>
      <p:sp>
        <p:nvSpPr>
          <p:cNvPr id="2" name="Number">
            <a:extLst>
              <a:ext uri="{FF2B5EF4-FFF2-40B4-BE49-F238E27FC236}">
                <a16:creationId xmlns:a16="http://schemas.microsoft.com/office/drawing/2014/main" id="{F4130EE0-6DB1-FC9D-5E49-9157B7D1AA3B}"/>
              </a:ext>
              <a:ext uri="{C183D7F6-B498-43B3-948B-1728B52AA6E4}">
                <adec:decorative xmlns:adec="http://schemas.microsoft.com/office/drawing/2017/decorative" val="1"/>
              </a:ext>
            </a:extLst>
          </p:cNvPr>
          <p:cNvSpPr txBox="1">
            <a:spLocks/>
          </p:cNvSpPr>
          <p:nvPr userDrawn="1"/>
        </p:nvSpPr>
        <p:spPr>
          <a:xfrm>
            <a:off x="10659600" y="6554384"/>
            <a:ext cx="117020"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smtClean="0">
                <a:solidFill>
                  <a:schemeClr val="bg1"/>
                </a:solidFill>
              </a:rPr>
              <a:pPr/>
              <a:t>‹Nº›</a:t>
            </a:fld>
            <a:endParaRPr lang="en-US" sz="800" dirty="0">
              <a:solidFill>
                <a:schemeClr val="bg1"/>
              </a:solidFill>
            </a:endParaRPr>
          </a:p>
        </p:txBody>
      </p:sp>
      <p:sp>
        <p:nvSpPr>
          <p:cNvPr id="5" name="ADP ">
            <a:extLst>
              <a:ext uri="{FF2B5EF4-FFF2-40B4-BE49-F238E27FC236}">
                <a16:creationId xmlns:a16="http://schemas.microsoft.com/office/drawing/2014/main" id="{157CF5FB-2738-E655-26D9-0C1879E92C10}"/>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6" name="footer">
            <a:extLst>
              <a:ext uri="{FF2B5EF4-FFF2-40B4-BE49-F238E27FC236}">
                <a16:creationId xmlns:a16="http://schemas.microsoft.com/office/drawing/2014/main" id="{7C919DC3-E9CC-81E1-E827-8699D5419145}"/>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chemeClr val="bg1"/>
                </a:solidFill>
              </a:rPr>
              <a:t>This footer is for global security classifications.</a:t>
            </a:r>
          </a:p>
        </p:txBody>
      </p:sp>
      <p:sp>
        <p:nvSpPr>
          <p:cNvPr id="4" name="Copyright">
            <a:extLst>
              <a:ext uri="{FF2B5EF4-FFF2-40B4-BE49-F238E27FC236}">
                <a16:creationId xmlns:a16="http://schemas.microsoft.com/office/drawing/2014/main" id="{BCADA916-9AF4-CE9F-D0BA-8118131CF638}"/>
              </a:ext>
              <a:ext uri="{C183D7F6-B498-43B3-948B-1728B52AA6E4}">
                <adec:decorative xmlns:adec="http://schemas.microsoft.com/office/drawing/2017/decorative" val="1"/>
              </a:ext>
            </a:extLst>
          </p:cNvPr>
          <p:cNvSpPr txBox="1"/>
          <p:nvPr userDrawn="1"/>
        </p:nvSpPr>
        <p:spPr>
          <a:xfrm>
            <a:off x="369132" y="6556630"/>
            <a:ext cx="1132734" cy="1186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771" dirty="0">
                <a:solidFill>
                  <a:schemeClr val="bg1"/>
                </a:solidFill>
                <a:latin typeface="+mn-lt"/>
              </a:rPr>
              <a:t>Copyright © 2025 ADP, Inc. </a:t>
            </a:r>
          </a:p>
        </p:txBody>
      </p:sp>
      <p:sp>
        <p:nvSpPr>
          <p:cNvPr id="12" name="Text Placeholder 11">
            <a:extLst>
              <a:ext uri="{FF2B5EF4-FFF2-40B4-BE49-F238E27FC236}">
                <a16:creationId xmlns:a16="http://schemas.microsoft.com/office/drawing/2014/main" id="{18906729-E3A5-42B2-7546-7A0A20CC95C5}"/>
              </a:ext>
            </a:extLst>
          </p:cNvPr>
          <p:cNvSpPr>
            <a:spLocks noGrp="1"/>
          </p:cNvSpPr>
          <p:nvPr>
            <p:ph type="body" sz="quarter" idx="28" hasCustomPrompt="1"/>
          </p:nvPr>
        </p:nvSpPr>
        <p:spPr>
          <a:xfrm>
            <a:off x="559594" y="5745735"/>
            <a:ext cx="6399213" cy="252413"/>
          </a:xfrm>
        </p:spPr>
        <p:txBody>
          <a:bodyPr anchor="ctr"/>
          <a:lstStyle>
            <a:lvl1pPr>
              <a:defRPr sz="2400">
                <a:solidFill>
                  <a:schemeClr val="bg1"/>
                </a:solidFill>
              </a:defRPr>
            </a:lvl1pPr>
            <a:lvl2pPr marL="0" indent="0">
              <a:buNone/>
              <a:defRPr/>
            </a:lvl2pPr>
          </a:lstStyle>
          <a:p>
            <a:pPr lvl="0"/>
            <a:r>
              <a:rPr lang="en-US" dirty="0"/>
              <a:t>Section subtitle</a:t>
            </a:r>
          </a:p>
        </p:txBody>
      </p:sp>
    </p:spTree>
    <p:extLst>
      <p:ext uri="{BB962C8B-B14F-4D97-AF65-F5344CB8AC3E}">
        <p14:creationId xmlns:p14="http://schemas.microsoft.com/office/powerpoint/2010/main" val="3647319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Divider | Numbeer B">
    <p:bg>
      <p:bgPr>
        <a:solidFill>
          <a:schemeClr val="bg1"/>
        </a:solidFill>
        <a:effectLst/>
      </p:bgPr>
    </p:bg>
    <p:spTree>
      <p:nvGrpSpPr>
        <p:cNvPr id="1" name=""/>
        <p:cNvGrpSpPr/>
        <p:nvPr/>
      </p:nvGrpSpPr>
      <p:grpSpPr>
        <a:xfrm>
          <a:off x="0" y="0"/>
          <a:ext cx="0" cy="0"/>
          <a:chOff x="0" y="0"/>
          <a:chExt cx="0" cy="0"/>
        </a:xfrm>
      </p:grpSpPr>
      <p:sp>
        <p:nvSpPr>
          <p:cNvPr id="12" name="White background">
            <a:extLst>
              <a:ext uri="{FF2B5EF4-FFF2-40B4-BE49-F238E27FC236}">
                <a16:creationId xmlns:a16="http://schemas.microsoft.com/office/drawing/2014/main" id="{219C1A1C-E6C7-072C-1CCC-6537AAFA39D8}"/>
              </a:ext>
              <a:ext uri="{C183D7F6-B498-43B3-948B-1728B52AA6E4}">
                <adec:decorative xmlns:adec="http://schemas.microsoft.com/office/drawing/2017/decorative" val="1"/>
              </a:ext>
            </a:extLst>
          </p:cNvPr>
          <p:cNvSpPr/>
          <p:nvPr userDrawn="1"/>
        </p:nvSpPr>
        <p:spPr>
          <a:xfrm>
            <a:off x="2782957" y="0"/>
            <a:ext cx="9410631" cy="2464904"/>
          </a:xfrm>
          <a:prstGeom prst="rect">
            <a:avLst/>
          </a:prstGeom>
          <a:solidFill>
            <a:srgbClr val="F2F3F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23" rtl="0" eaLnBrk="1" fontAlgn="auto" latinLnBrk="0" hangingPunct="1">
              <a:lnSpc>
                <a:spcPct val="100000"/>
              </a:lnSpc>
              <a:spcBef>
                <a:spcPts val="0"/>
              </a:spcBef>
              <a:spcAft>
                <a:spcPts val="1200"/>
              </a:spcAft>
              <a:buClrTx/>
              <a:buSzTx/>
              <a:buFontTx/>
              <a:buNone/>
              <a:tabLst/>
              <a:defRPr/>
            </a:pPr>
            <a:endParaRPr kumimoji="0" lang="es-AR" sz="1200" b="0" i="0" u="none" strike="noStrike" kern="1200" cap="none" spc="0" normalizeH="0" baseline="0" noProof="0">
              <a:ln>
                <a:noFill/>
              </a:ln>
              <a:solidFill>
                <a:srgbClr val="222222"/>
              </a:solidFill>
              <a:effectLst/>
              <a:uLnTx/>
              <a:uFillTx/>
              <a:latin typeface="Taub Sans"/>
            </a:endParaRPr>
          </a:p>
        </p:txBody>
      </p:sp>
      <p:sp>
        <p:nvSpPr>
          <p:cNvPr id="9" name="Red background">
            <a:extLst>
              <a:ext uri="{FF2B5EF4-FFF2-40B4-BE49-F238E27FC236}">
                <a16:creationId xmlns:a16="http://schemas.microsoft.com/office/drawing/2014/main" id="{EBBFC957-7FE6-6FAF-FC47-B97FAD0A7DF4}"/>
              </a:ext>
              <a:ext uri="{C183D7F6-B498-43B3-948B-1728B52AA6E4}">
                <adec:decorative xmlns:adec="http://schemas.microsoft.com/office/drawing/2017/decorative" val="1"/>
              </a:ext>
            </a:extLst>
          </p:cNvPr>
          <p:cNvSpPr/>
          <p:nvPr userDrawn="1"/>
        </p:nvSpPr>
        <p:spPr>
          <a:xfrm flipV="1">
            <a:off x="0" y="2461885"/>
            <a:ext cx="12193588" cy="4396115"/>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4" name="Title">
            <a:extLst>
              <a:ext uri="{FF2B5EF4-FFF2-40B4-BE49-F238E27FC236}">
                <a16:creationId xmlns:a16="http://schemas.microsoft.com/office/drawing/2014/main" id="{F93BD172-B345-B450-5D93-650BA4423FB5}"/>
              </a:ext>
            </a:extLst>
          </p:cNvPr>
          <p:cNvSpPr>
            <a:spLocks noGrp="1"/>
          </p:cNvSpPr>
          <p:nvPr>
            <p:ph type="body" sz="quarter" idx="28" hasCustomPrompt="1"/>
          </p:nvPr>
        </p:nvSpPr>
        <p:spPr>
          <a:xfrm>
            <a:off x="559594" y="3762296"/>
            <a:ext cx="11074400" cy="923330"/>
          </a:xfrm>
        </p:spPr>
        <p:txBody>
          <a:bodyPr anchor="b">
            <a:spAutoFit/>
          </a:bodyPr>
          <a:lstStyle>
            <a:lvl1pPr>
              <a:lnSpc>
                <a:spcPct val="100000"/>
              </a:lnSpc>
              <a:spcAft>
                <a:spcPts val="0"/>
              </a:spcAft>
              <a:defRPr sz="6000" b="1" cap="all" baseline="0">
                <a:solidFill>
                  <a:schemeClr val="bg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SECTION DIVIDER</a:t>
            </a:r>
          </a:p>
        </p:txBody>
      </p:sp>
      <p:sp>
        <p:nvSpPr>
          <p:cNvPr id="5" name="Subtitle">
            <a:extLst>
              <a:ext uri="{FF2B5EF4-FFF2-40B4-BE49-F238E27FC236}">
                <a16:creationId xmlns:a16="http://schemas.microsoft.com/office/drawing/2014/main" id="{585434FC-D84A-2A7E-A5BA-529D352387AA}"/>
              </a:ext>
            </a:extLst>
          </p:cNvPr>
          <p:cNvSpPr>
            <a:spLocks noGrp="1"/>
          </p:cNvSpPr>
          <p:nvPr>
            <p:ph type="body" sz="quarter" idx="29" hasCustomPrompt="1"/>
          </p:nvPr>
        </p:nvSpPr>
        <p:spPr>
          <a:xfrm>
            <a:off x="559594" y="4935381"/>
            <a:ext cx="6399213" cy="252413"/>
          </a:xfrm>
        </p:spPr>
        <p:txBody>
          <a:bodyPr anchor="ctr"/>
          <a:lstStyle>
            <a:lvl1pPr>
              <a:defRPr sz="2400">
                <a:solidFill>
                  <a:schemeClr val="bg1"/>
                </a:solidFill>
              </a:defRPr>
            </a:lvl1pPr>
            <a:lvl2pPr marL="0" indent="0">
              <a:buNone/>
              <a:defRPr/>
            </a:lvl2pPr>
          </a:lstStyle>
          <a:p>
            <a:pPr lvl="0"/>
            <a:r>
              <a:rPr lang="en-US" dirty="0"/>
              <a:t>Section subtitle</a:t>
            </a:r>
          </a:p>
        </p:txBody>
      </p:sp>
      <p:sp>
        <p:nvSpPr>
          <p:cNvPr id="6" name="Decorative">
            <a:extLst>
              <a:ext uri="{FF2B5EF4-FFF2-40B4-BE49-F238E27FC236}">
                <a16:creationId xmlns:a16="http://schemas.microsoft.com/office/drawing/2014/main" id="{5D0F0995-FF98-978F-60E8-D1A8759AF29A}"/>
              </a:ext>
              <a:ext uri="{C183D7F6-B498-43B3-948B-1728B52AA6E4}">
                <adec:decorative xmlns:adec="http://schemas.microsoft.com/office/drawing/2017/decorative" val="1"/>
              </a:ext>
            </a:extLst>
          </p:cNvPr>
          <p:cNvSpPr>
            <a:spLocks noGrp="1"/>
          </p:cNvSpPr>
          <p:nvPr>
            <p:ph type="body" sz="quarter" idx="27" hasCustomPrompt="1"/>
          </p:nvPr>
        </p:nvSpPr>
        <p:spPr>
          <a:xfrm>
            <a:off x="559594" y="2099202"/>
            <a:ext cx="2423450" cy="653211"/>
          </a:xfrm>
        </p:spPr>
        <p:txBody>
          <a:bodyPr anchor="b"/>
          <a:lstStyle>
            <a:lvl1pPr>
              <a:lnSpc>
                <a:spcPts val="4700"/>
              </a:lnSpc>
              <a:spcAft>
                <a:spcPts val="0"/>
              </a:spcAft>
              <a:defRPr sz="11000" b="1">
                <a:solidFill>
                  <a:schemeClr val="tx1"/>
                </a:solidFill>
                <a:latin typeface="Taub Sans Text" pitchFamily="2" charset="77"/>
                <a:ea typeface="Taub Sans Text"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01</a:t>
            </a:r>
          </a:p>
        </p:txBody>
      </p:sp>
      <p:sp>
        <p:nvSpPr>
          <p:cNvPr id="7" name="Number">
            <a:extLst>
              <a:ext uri="{FF2B5EF4-FFF2-40B4-BE49-F238E27FC236}">
                <a16:creationId xmlns:a16="http://schemas.microsoft.com/office/drawing/2014/main" id="{231B0BA4-58A7-CBA9-296B-E9FC8F6B5551}"/>
              </a:ext>
              <a:ext uri="{C183D7F6-B498-43B3-948B-1728B52AA6E4}">
                <adec:decorative xmlns:adec="http://schemas.microsoft.com/office/drawing/2017/decorative" val="1"/>
              </a:ext>
            </a:extLst>
          </p:cNvPr>
          <p:cNvSpPr txBox="1">
            <a:spLocks/>
          </p:cNvSpPr>
          <p:nvPr userDrawn="1"/>
        </p:nvSpPr>
        <p:spPr>
          <a:xfrm>
            <a:off x="10659600" y="6554384"/>
            <a:ext cx="117020"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smtClean="0">
                <a:solidFill>
                  <a:schemeClr val="bg1"/>
                </a:solidFill>
              </a:rPr>
              <a:pPr/>
              <a:t>‹Nº›</a:t>
            </a:fld>
            <a:endParaRPr lang="en-US" sz="800" dirty="0">
              <a:solidFill>
                <a:schemeClr val="bg1"/>
              </a:solidFill>
            </a:endParaRPr>
          </a:p>
        </p:txBody>
      </p:sp>
      <p:sp>
        <p:nvSpPr>
          <p:cNvPr id="10" name="ADP ">
            <a:extLst>
              <a:ext uri="{FF2B5EF4-FFF2-40B4-BE49-F238E27FC236}">
                <a16:creationId xmlns:a16="http://schemas.microsoft.com/office/drawing/2014/main" id="{164EB8A5-4053-C697-7024-A91DB80B493F}"/>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
        <p:nvSpPr>
          <p:cNvPr id="11" name="footer">
            <a:extLst>
              <a:ext uri="{FF2B5EF4-FFF2-40B4-BE49-F238E27FC236}">
                <a16:creationId xmlns:a16="http://schemas.microsoft.com/office/drawing/2014/main" id="{EDC3E42C-BEEF-609F-DEC4-EED5B823591A}"/>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chemeClr val="bg1"/>
                </a:solidFill>
              </a:rPr>
              <a:t>This footer is for global security classifications.</a:t>
            </a:r>
          </a:p>
        </p:txBody>
      </p:sp>
      <p:sp>
        <p:nvSpPr>
          <p:cNvPr id="2" name="Copyright">
            <a:extLst>
              <a:ext uri="{FF2B5EF4-FFF2-40B4-BE49-F238E27FC236}">
                <a16:creationId xmlns:a16="http://schemas.microsoft.com/office/drawing/2014/main" id="{CC43B154-4FFC-2F69-E38D-A0810CEC99A7}"/>
              </a:ext>
              <a:ext uri="{C183D7F6-B498-43B3-948B-1728B52AA6E4}">
                <adec:decorative xmlns:adec="http://schemas.microsoft.com/office/drawing/2017/decorative" val="1"/>
              </a:ext>
            </a:extLst>
          </p:cNvPr>
          <p:cNvSpPr txBox="1"/>
          <p:nvPr userDrawn="1"/>
        </p:nvSpPr>
        <p:spPr>
          <a:xfrm>
            <a:off x="369132" y="6556630"/>
            <a:ext cx="1132734" cy="1186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771" dirty="0">
                <a:solidFill>
                  <a:schemeClr val="bg1"/>
                </a:solidFill>
                <a:latin typeface="+mn-lt"/>
              </a:rPr>
              <a:t>Copyright © 2025 ADP, Inc. </a:t>
            </a:r>
          </a:p>
        </p:txBody>
      </p:sp>
    </p:spTree>
    <p:extLst>
      <p:ext uri="{BB962C8B-B14F-4D97-AF65-F5344CB8AC3E}">
        <p14:creationId xmlns:p14="http://schemas.microsoft.com/office/powerpoint/2010/main" val="14855671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 Subtitle | Two column">
    <p:bg>
      <p:bgPr>
        <a:solidFill>
          <a:schemeClr val="bg2"/>
        </a:solidFill>
        <a:effectLst/>
      </p:bgPr>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54603" cy="576000"/>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1454603" cy="328295"/>
          </a:xfrm>
          <a:prstGeom prst="rect">
            <a:avLst/>
          </a:prstGeom>
        </p:spPr>
        <p:txBody>
          <a:bodyPr/>
          <a:lstStyle>
            <a:lvl1pPr>
              <a:defRPr sz="2000">
                <a:solidFill>
                  <a:schemeClr val="tx2"/>
                </a:solidFill>
                <a:latin typeface="Taub Sans Text" pitchFamily="2" charset="77"/>
                <a:ea typeface="Taub Sans Text" pitchFamily="2" charset="77"/>
              </a:defRPr>
            </a:lvl1pPr>
            <a:lvl4pPr>
              <a:defRPr/>
            </a:lvl4pPr>
          </a:lstStyle>
          <a:p>
            <a:pPr lvl="0"/>
            <a:r>
              <a:rPr lang="en-US" dirty="0"/>
              <a:t>Subtitle in sentence case, 20-pt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609344"/>
            <a:ext cx="4977603"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Text">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259013"/>
            <a:ext cx="4977603" cy="3725862"/>
          </a:xfrm>
        </p:spPr>
        <p:txBody>
          <a:bodyPr/>
          <a:lstStyle>
            <a:lvl1pPr>
              <a:defRPr>
                <a:solidFill>
                  <a:schemeClr val="tx1"/>
                </a:solidFill>
                <a:latin typeface="Taub Sans Text" pitchFamily="2" charset="77"/>
                <a:ea typeface="Taub Sans Text" pitchFamily="2" charset="77"/>
              </a:defRPr>
            </a:lvl1pPr>
            <a:lvl2pPr>
              <a:buSzPct val="90000"/>
              <a:defRPr>
                <a:solidFill>
                  <a:schemeClr val="tx1"/>
                </a:solidFill>
                <a:latin typeface="Taub Sans Text" pitchFamily="2" charset="77"/>
                <a:ea typeface="Taub Sans Text" pitchFamily="2" charset="77"/>
              </a:defRPr>
            </a:lvl2pPr>
            <a:lvl3pPr>
              <a:buSzPct val="80000"/>
              <a:defRPr>
                <a:solidFill>
                  <a:schemeClr val="tx1"/>
                </a:solidFill>
                <a:latin typeface="Taub Sans Text" pitchFamily="2" charset="77"/>
                <a:ea typeface="Taub Sans Text" pitchFamily="2" charset="77"/>
              </a:defRPr>
            </a:lvl3pPr>
            <a:lvl4pPr>
              <a:defRPr>
                <a:solidFill>
                  <a:schemeClr val="tx1"/>
                </a:solidFill>
                <a:latin typeface="Taub Sans Text" pitchFamily="2" charset="77"/>
                <a:ea typeface="Taub Sans Text" pitchFamily="2" charset="77"/>
              </a:defRPr>
            </a:lvl4pPr>
            <a:lvl5pPr>
              <a:defRPr>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H1">
            <a:extLst>
              <a:ext uri="{FF2B5EF4-FFF2-40B4-BE49-F238E27FC236}">
                <a16:creationId xmlns:a16="http://schemas.microsoft.com/office/drawing/2014/main" id="{4F253C88-F5E2-7F35-5E3E-020A581F5E1B}"/>
              </a:ext>
            </a:extLst>
          </p:cNvPr>
          <p:cNvSpPr>
            <a:spLocks noGrp="1"/>
          </p:cNvSpPr>
          <p:nvPr>
            <p:ph type="body" sz="quarter" idx="18" hasCustomPrompt="1"/>
          </p:nvPr>
        </p:nvSpPr>
        <p:spPr>
          <a:xfrm>
            <a:off x="6846097" y="1609344"/>
            <a:ext cx="4977603"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5" name="Text">
            <a:extLst>
              <a:ext uri="{FF2B5EF4-FFF2-40B4-BE49-F238E27FC236}">
                <a16:creationId xmlns:a16="http://schemas.microsoft.com/office/drawing/2014/main" id="{9DEA1DAD-5392-F3C0-F1F5-08D0C76B3E25}"/>
              </a:ext>
            </a:extLst>
          </p:cNvPr>
          <p:cNvSpPr>
            <a:spLocks noGrp="1"/>
          </p:cNvSpPr>
          <p:nvPr>
            <p:ph type="body" sz="quarter" idx="17"/>
          </p:nvPr>
        </p:nvSpPr>
        <p:spPr>
          <a:xfrm>
            <a:off x="6846097" y="2259013"/>
            <a:ext cx="4977603" cy="3725862"/>
          </a:xfrm>
        </p:spPr>
        <p:txBody>
          <a:bodyPr/>
          <a:lstStyle>
            <a:lvl1pPr>
              <a:defRPr>
                <a:solidFill>
                  <a:schemeClr val="tx1"/>
                </a:solidFill>
                <a:latin typeface="Taub Sans Text" pitchFamily="2" charset="77"/>
                <a:ea typeface="Taub Sans Text" pitchFamily="2" charset="77"/>
              </a:defRPr>
            </a:lvl1pPr>
            <a:lvl2pPr>
              <a:buSzPct val="90000"/>
              <a:defRPr>
                <a:solidFill>
                  <a:schemeClr val="tx1"/>
                </a:solidFill>
                <a:latin typeface="Taub Sans Text" pitchFamily="2" charset="77"/>
                <a:ea typeface="Taub Sans Text" pitchFamily="2" charset="77"/>
              </a:defRPr>
            </a:lvl2pPr>
            <a:lvl3pPr>
              <a:buSzPct val="80000"/>
              <a:defRPr>
                <a:solidFill>
                  <a:schemeClr val="tx1"/>
                </a:solidFill>
                <a:latin typeface="Taub Sans Text" pitchFamily="2" charset="77"/>
                <a:ea typeface="Taub Sans Text" pitchFamily="2" charset="77"/>
              </a:defRPr>
            </a:lvl3pPr>
            <a:lvl4pPr>
              <a:defRPr>
                <a:solidFill>
                  <a:schemeClr val="tx1"/>
                </a:solidFill>
                <a:latin typeface="Taub Sans Text" pitchFamily="2" charset="77"/>
                <a:ea typeface="Taub Sans Text" pitchFamily="2" charset="77"/>
              </a:defRPr>
            </a:lvl4pPr>
            <a:lvl5pPr>
              <a:defRPr>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4101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 Numbeer B">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2FAC9184-059B-281D-665E-A6B415FAD895}"/>
              </a:ext>
            </a:extLst>
          </p:cNvPr>
          <p:cNvSpPr>
            <a:spLocks noGrp="1"/>
          </p:cNvSpPr>
          <p:nvPr>
            <p:ph type="body" sz="quarter" idx="29" hasCustomPrompt="1"/>
          </p:nvPr>
        </p:nvSpPr>
        <p:spPr>
          <a:xfrm>
            <a:off x="559594" y="3716130"/>
            <a:ext cx="11074400" cy="969496"/>
          </a:xfrm>
          <a:prstGeom prst="rect">
            <a:avLst/>
          </a:prstGeom>
        </p:spPr>
        <p:txBody>
          <a:bodyPr lIns="0" rIns="0" bIns="0" anchor="b">
            <a:spAutoFit/>
          </a:bodyPr>
          <a:lstStyle>
            <a:lvl1pPr>
              <a:lnSpc>
                <a:spcPct val="100000"/>
              </a:lnSpc>
              <a:spcAft>
                <a:spcPts val="0"/>
              </a:spcAft>
              <a:defRPr sz="6000" b="1" i="0" cap="all" baseline="0">
                <a:solidFill>
                  <a:schemeClr val="bg1"/>
                </a:solidFill>
                <a:latin typeface="+mj-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SECTION DIVIDER</a:t>
            </a:r>
          </a:p>
        </p:txBody>
      </p:sp>
      <p:sp>
        <p:nvSpPr>
          <p:cNvPr id="9" name="Red background">
            <a:extLst>
              <a:ext uri="{FF2B5EF4-FFF2-40B4-BE49-F238E27FC236}">
                <a16:creationId xmlns:a16="http://schemas.microsoft.com/office/drawing/2014/main" id="{EBBFC957-7FE6-6FAF-FC47-B97FAD0A7DF4}"/>
              </a:ext>
              <a:ext uri="{C183D7F6-B498-43B3-948B-1728B52AA6E4}">
                <adec:decorative xmlns:adec="http://schemas.microsoft.com/office/drawing/2017/decorative" val="1"/>
              </a:ext>
            </a:extLst>
          </p:cNvPr>
          <p:cNvSpPr/>
          <p:nvPr userDrawn="1"/>
        </p:nvSpPr>
        <p:spPr>
          <a:xfrm flipV="1">
            <a:off x="2782956" y="-1"/>
            <a:ext cx="9410631" cy="2464903"/>
          </a:xfrm>
          <a:prstGeom prst="rect">
            <a:avLst/>
          </a:prstGeom>
          <a:solidFill>
            <a:srgbClr val="F2F3F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23" rtl="0" eaLnBrk="1" fontAlgn="auto" latinLnBrk="0" hangingPunct="1">
              <a:lnSpc>
                <a:spcPct val="100000"/>
              </a:lnSpc>
              <a:spcBef>
                <a:spcPts val="0"/>
              </a:spcBef>
              <a:spcAft>
                <a:spcPts val="1200"/>
              </a:spcAft>
              <a:buClrTx/>
              <a:buSzTx/>
              <a:buFontTx/>
              <a:buNone/>
              <a:tabLst/>
              <a:defRPr/>
            </a:pPr>
            <a:endParaRPr kumimoji="0" lang="es-AR" sz="1200" b="0" i="0" u="none" strike="noStrike" kern="1200" cap="none" spc="0" normalizeH="0" baseline="0" noProof="0" dirty="0">
              <a:ln>
                <a:noFill/>
              </a:ln>
              <a:solidFill>
                <a:srgbClr val="010035"/>
              </a:solidFill>
              <a:effectLst/>
              <a:uLnTx/>
              <a:uFillTx/>
              <a:latin typeface="Taub Sans Office" pitchFamily="2" charset="77"/>
              <a:ea typeface="Taub Sans Office" pitchFamily="2" charset="0"/>
              <a:cs typeface="Helvetica"/>
            </a:endParaRPr>
          </a:p>
        </p:txBody>
      </p:sp>
      <p:sp>
        <p:nvSpPr>
          <p:cNvPr id="3" name="Red background">
            <a:extLst>
              <a:ext uri="{FF2B5EF4-FFF2-40B4-BE49-F238E27FC236}">
                <a16:creationId xmlns:a16="http://schemas.microsoft.com/office/drawing/2014/main" id="{2031A462-45E0-008B-C809-BF062EB2B85B}"/>
              </a:ext>
              <a:ext uri="{C183D7F6-B498-43B3-948B-1728B52AA6E4}">
                <adec:decorative xmlns:adec="http://schemas.microsoft.com/office/drawing/2017/decorative" val="1"/>
              </a:ext>
            </a:extLst>
          </p:cNvPr>
          <p:cNvSpPr/>
          <p:nvPr userDrawn="1"/>
        </p:nvSpPr>
        <p:spPr>
          <a:xfrm flipV="1">
            <a:off x="-1" y="-3"/>
            <a:ext cx="2782956" cy="2464903"/>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23" rtl="0" eaLnBrk="1" fontAlgn="auto" latinLnBrk="0" hangingPunct="1">
              <a:lnSpc>
                <a:spcPct val="100000"/>
              </a:lnSpc>
              <a:spcBef>
                <a:spcPts val="0"/>
              </a:spcBef>
              <a:spcAft>
                <a:spcPts val="1200"/>
              </a:spcAft>
              <a:buClrTx/>
              <a:buSzTx/>
              <a:buFontTx/>
              <a:buNone/>
              <a:tabLst/>
              <a:defRPr/>
            </a:pPr>
            <a:endParaRPr kumimoji="0" lang="es-AR" sz="1200" b="0" i="0" u="none" strike="noStrike" kern="1200" cap="none" spc="0" normalizeH="0" baseline="0" noProof="0" dirty="0">
              <a:ln>
                <a:noFill/>
              </a:ln>
              <a:solidFill>
                <a:srgbClr val="010035"/>
              </a:solidFill>
              <a:effectLst/>
              <a:uLnTx/>
              <a:uFillTx/>
              <a:latin typeface="Taub Sans Office" pitchFamily="2" charset="77"/>
              <a:ea typeface="Taub Sans Office" pitchFamily="2" charset="0"/>
              <a:cs typeface="Helvetica"/>
            </a:endParaRPr>
          </a:p>
        </p:txBody>
      </p:sp>
      <p:sp>
        <p:nvSpPr>
          <p:cNvPr id="18" name="White background">
            <a:extLst>
              <a:ext uri="{FF2B5EF4-FFF2-40B4-BE49-F238E27FC236}">
                <a16:creationId xmlns:a16="http://schemas.microsoft.com/office/drawing/2014/main" id="{16BB3D75-6D56-6310-36DC-EAD3F0E8BEE9}"/>
              </a:ext>
              <a:ext uri="{C183D7F6-B498-43B3-948B-1728B52AA6E4}">
                <adec:decorative xmlns:adec="http://schemas.microsoft.com/office/drawing/2017/decorative" val="1"/>
              </a:ext>
            </a:extLst>
          </p:cNvPr>
          <p:cNvSpPr/>
          <p:nvPr userDrawn="1"/>
        </p:nvSpPr>
        <p:spPr>
          <a:xfrm>
            <a:off x="0" y="-4"/>
            <a:ext cx="2782957" cy="246490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23" rtl="0" eaLnBrk="1" fontAlgn="auto" latinLnBrk="0" hangingPunct="1">
              <a:lnSpc>
                <a:spcPct val="100000"/>
              </a:lnSpc>
              <a:spcBef>
                <a:spcPts val="0"/>
              </a:spcBef>
              <a:spcAft>
                <a:spcPts val="1200"/>
              </a:spcAft>
              <a:buClrTx/>
              <a:buSzTx/>
              <a:buFontTx/>
              <a:buNone/>
              <a:tabLst/>
              <a:defRPr/>
            </a:pPr>
            <a:endParaRPr kumimoji="0" lang="es-AR" sz="1200" b="0" i="0" u="none" strike="noStrike" kern="1200" cap="none" spc="0" normalizeH="0" baseline="0" noProof="0" dirty="0">
              <a:ln>
                <a:noFill/>
              </a:ln>
              <a:solidFill>
                <a:srgbClr val="222222"/>
              </a:solidFill>
              <a:effectLst/>
              <a:uLnTx/>
              <a:uFillTx/>
              <a:latin typeface="Taub Sans Office" pitchFamily="2" charset="77"/>
              <a:ea typeface="Taub Sans Office" pitchFamily="2" charset="0"/>
              <a:cs typeface="Helvetica"/>
            </a:endParaRPr>
          </a:p>
        </p:txBody>
      </p:sp>
      <p:sp>
        <p:nvSpPr>
          <p:cNvPr id="8" name="Subtitle">
            <a:extLst>
              <a:ext uri="{FF2B5EF4-FFF2-40B4-BE49-F238E27FC236}">
                <a16:creationId xmlns:a16="http://schemas.microsoft.com/office/drawing/2014/main" id="{F35CCED1-9F03-FAC1-7B6F-1E5257DBDE54}"/>
              </a:ext>
            </a:extLst>
          </p:cNvPr>
          <p:cNvSpPr>
            <a:spLocks noGrp="1"/>
          </p:cNvSpPr>
          <p:nvPr>
            <p:ph type="body" sz="quarter" idx="30" hasCustomPrompt="1"/>
          </p:nvPr>
        </p:nvSpPr>
        <p:spPr>
          <a:xfrm>
            <a:off x="559594" y="4935381"/>
            <a:ext cx="6399213" cy="252413"/>
          </a:xfrm>
          <a:prstGeom prst="rect">
            <a:avLst/>
          </a:prstGeom>
        </p:spPr>
        <p:txBody>
          <a:bodyPr lIns="0" rIns="0" anchor="ctr"/>
          <a:lstStyle>
            <a:lvl1pPr>
              <a:defRPr sz="2400" b="0" i="0">
                <a:solidFill>
                  <a:schemeClr val="bg1"/>
                </a:solidFill>
                <a:latin typeface="+mj-lt"/>
                <a:ea typeface="Taub Sans Office" pitchFamily="2" charset="77"/>
              </a:defRPr>
            </a:lvl1pPr>
            <a:lvl2pPr marL="0" indent="0">
              <a:buNone/>
              <a:defRPr/>
            </a:lvl2pPr>
          </a:lstStyle>
          <a:p>
            <a:pPr lvl="0"/>
            <a:r>
              <a:rPr lang="en-US" dirty="0"/>
              <a:t>Section subtitle</a:t>
            </a:r>
          </a:p>
        </p:txBody>
      </p:sp>
      <p:sp>
        <p:nvSpPr>
          <p:cNvPr id="10" name="Decorative">
            <a:extLst>
              <a:ext uri="{FF2B5EF4-FFF2-40B4-BE49-F238E27FC236}">
                <a16:creationId xmlns:a16="http://schemas.microsoft.com/office/drawing/2014/main" id="{CEAD23B1-AD76-FEFA-CCED-EF996AB1E1FF}"/>
              </a:ext>
              <a:ext uri="{C183D7F6-B498-43B3-948B-1728B52AA6E4}">
                <adec:decorative xmlns:adec="http://schemas.microsoft.com/office/drawing/2017/decorative" val="1"/>
              </a:ext>
            </a:extLst>
          </p:cNvPr>
          <p:cNvSpPr>
            <a:spLocks noGrp="1"/>
          </p:cNvSpPr>
          <p:nvPr>
            <p:ph type="body" sz="quarter" idx="27" hasCustomPrompt="1"/>
          </p:nvPr>
        </p:nvSpPr>
        <p:spPr>
          <a:xfrm>
            <a:off x="559594" y="2099202"/>
            <a:ext cx="2423450" cy="653211"/>
          </a:xfrm>
          <a:prstGeom prst="rect">
            <a:avLst/>
          </a:prstGeom>
        </p:spPr>
        <p:txBody>
          <a:bodyPr lIns="0" bIns="0" anchor="b"/>
          <a:lstStyle>
            <a:lvl1pPr>
              <a:lnSpc>
                <a:spcPts val="4700"/>
              </a:lnSpc>
              <a:spcAft>
                <a:spcPts val="0"/>
              </a:spcAft>
              <a:defRPr sz="11000" b="1" i="0">
                <a:solidFill>
                  <a:schemeClr val="tx1"/>
                </a:solidFill>
                <a:latin typeface="+mj-lt"/>
                <a:ea typeface="Taub Sans Office" pitchFamily="2" charset="77"/>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01</a:t>
            </a:r>
          </a:p>
        </p:txBody>
      </p:sp>
      <p:sp>
        <p:nvSpPr>
          <p:cNvPr id="2" name="ADP ">
            <a:extLst>
              <a:ext uri="{FF2B5EF4-FFF2-40B4-BE49-F238E27FC236}">
                <a16:creationId xmlns:a16="http://schemas.microsoft.com/office/drawing/2014/main" id="{D8B080F6-70EC-9BB3-2C94-70A3F22FE72F}"/>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b="0" i="0" dirty="0">
              <a:solidFill>
                <a:schemeClr val="bg1"/>
              </a:solidFill>
              <a:latin typeface="Taub Sans Office" pitchFamily="2" charset="77"/>
              <a:ea typeface="Taub Sans Office" pitchFamily="2" charset="0"/>
            </a:endParaRPr>
          </a:p>
        </p:txBody>
      </p:sp>
    </p:spTree>
    <p:extLst>
      <p:ext uri="{BB962C8B-B14F-4D97-AF65-F5344CB8AC3E}">
        <p14:creationId xmlns:p14="http://schemas.microsoft.com/office/powerpoint/2010/main" val="11607595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Subtitle | Three columns">
    <p:bg>
      <p:bgPr>
        <a:solidFill>
          <a:schemeClr val="bg2"/>
        </a:solidFill>
        <a:effectLst/>
      </p:bgPr>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54603" cy="576000"/>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1454603" cy="328295"/>
          </a:xfrm>
          <a:prstGeom prst="rect">
            <a:avLst/>
          </a:prstGeom>
        </p:spPr>
        <p:txBody>
          <a:bodyPr/>
          <a:lstStyle>
            <a:lvl1pPr>
              <a:defRPr sz="2000">
                <a:solidFill>
                  <a:schemeClr val="tx2"/>
                </a:solidFill>
                <a:latin typeface="Taub Sans Text" pitchFamily="2" charset="77"/>
                <a:ea typeface="Taub Sans Text" pitchFamily="2" charset="77"/>
              </a:defRPr>
            </a:lvl1pPr>
            <a:lvl4pPr>
              <a:defRPr/>
            </a:lvl4pPr>
          </a:lstStyle>
          <a:p>
            <a:pPr lvl="0"/>
            <a:r>
              <a:rPr lang="en-US" dirty="0"/>
              <a:t>Subtitle in sentence case, 20-pt</a:t>
            </a:r>
          </a:p>
        </p:txBody>
      </p:sp>
      <p:sp>
        <p:nvSpPr>
          <p:cNvPr id="9" name="H1">
            <a:extLst>
              <a:ext uri="{FF2B5EF4-FFF2-40B4-BE49-F238E27FC236}">
                <a16:creationId xmlns:a16="http://schemas.microsoft.com/office/drawing/2014/main" id="{365BE915-CD2D-46B2-7962-E77A73AE3B58}"/>
              </a:ext>
            </a:extLst>
          </p:cNvPr>
          <p:cNvSpPr>
            <a:spLocks noGrp="1"/>
          </p:cNvSpPr>
          <p:nvPr>
            <p:ph type="body" sz="quarter" idx="14" hasCustomPrompt="1"/>
          </p:nvPr>
        </p:nvSpPr>
        <p:spPr>
          <a:xfrm>
            <a:off x="369095" y="1609344"/>
            <a:ext cx="3338096"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a:t>
            </a:r>
          </a:p>
        </p:txBody>
      </p:sp>
      <p:sp>
        <p:nvSpPr>
          <p:cNvPr id="6" name="H1">
            <a:extLst>
              <a:ext uri="{FF2B5EF4-FFF2-40B4-BE49-F238E27FC236}">
                <a16:creationId xmlns:a16="http://schemas.microsoft.com/office/drawing/2014/main" id="{8F88C33B-ECF2-988C-8E75-CC39190DAC8D}"/>
              </a:ext>
            </a:extLst>
          </p:cNvPr>
          <p:cNvSpPr>
            <a:spLocks noGrp="1"/>
          </p:cNvSpPr>
          <p:nvPr>
            <p:ph type="body" sz="quarter" idx="17" hasCustomPrompt="1"/>
          </p:nvPr>
        </p:nvSpPr>
        <p:spPr>
          <a:xfrm>
            <a:off x="4427349" y="1609344"/>
            <a:ext cx="3338096"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a:t>
            </a:r>
          </a:p>
        </p:txBody>
      </p:sp>
      <p:sp>
        <p:nvSpPr>
          <p:cNvPr id="4" name="H1">
            <a:extLst>
              <a:ext uri="{FF2B5EF4-FFF2-40B4-BE49-F238E27FC236}">
                <a16:creationId xmlns:a16="http://schemas.microsoft.com/office/drawing/2014/main" id="{29AE37CA-A1F1-31F1-BFC0-B3104AFEF1C6}"/>
              </a:ext>
            </a:extLst>
          </p:cNvPr>
          <p:cNvSpPr>
            <a:spLocks noGrp="1"/>
          </p:cNvSpPr>
          <p:nvPr>
            <p:ph type="body" sz="quarter" idx="19" hasCustomPrompt="1"/>
          </p:nvPr>
        </p:nvSpPr>
        <p:spPr>
          <a:xfrm>
            <a:off x="8485602" y="1609344"/>
            <a:ext cx="3338096"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a:t>
            </a:r>
          </a:p>
        </p:txBody>
      </p:sp>
      <p:sp>
        <p:nvSpPr>
          <p:cNvPr id="12" name="Text Placeholder 11">
            <a:extLst>
              <a:ext uri="{FF2B5EF4-FFF2-40B4-BE49-F238E27FC236}">
                <a16:creationId xmlns:a16="http://schemas.microsoft.com/office/drawing/2014/main" id="{B4FC8352-98B1-19B7-91E1-89A0CD8A4302}"/>
              </a:ext>
            </a:extLst>
          </p:cNvPr>
          <p:cNvSpPr>
            <a:spLocks noGrp="1"/>
          </p:cNvSpPr>
          <p:nvPr>
            <p:ph type="body" sz="quarter" idx="20"/>
          </p:nvPr>
        </p:nvSpPr>
        <p:spPr>
          <a:xfrm>
            <a:off x="370266" y="2257425"/>
            <a:ext cx="3336925" cy="3879850"/>
          </a:xfrm>
        </p:spPr>
        <p:txBody>
          <a:bodyPr/>
          <a:lstStyle>
            <a:lvl2pPr>
              <a:buSzPct val="90000"/>
              <a:defRPr/>
            </a:lvl2pPr>
            <a:lvl3pPr>
              <a:buSzPct val="8000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D5BF00F9-4AF0-B2F0-3EDD-9077E5E1406A}"/>
              </a:ext>
            </a:extLst>
          </p:cNvPr>
          <p:cNvSpPr>
            <a:spLocks noGrp="1"/>
          </p:cNvSpPr>
          <p:nvPr>
            <p:ph type="body" sz="quarter" idx="21"/>
          </p:nvPr>
        </p:nvSpPr>
        <p:spPr>
          <a:xfrm>
            <a:off x="4429648" y="2257425"/>
            <a:ext cx="3336925" cy="3879850"/>
          </a:xfrm>
        </p:spPr>
        <p:txBody>
          <a:bodyPr/>
          <a:lstStyle>
            <a:lvl2pPr>
              <a:buSzPct val="90000"/>
              <a:defRPr/>
            </a:lvl2pPr>
            <a:lvl3pPr>
              <a:buSzPct val="8000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a:extLst>
              <a:ext uri="{FF2B5EF4-FFF2-40B4-BE49-F238E27FC236}">
                <a16:creationId xmlns:a16="http://schemas.microsoft.com/office/drawing/2014/main" id="{4B3011DA-2E3B-06A9-7072-ED50711D67A4}"/>
              </a:ext>
            </a:extLst>
          </p:cNvPr>
          <p:cNvSpPr>
            <a:spLocks noGrp="1"/>
          </p:cNvSpPr>
          <p:nvPr>
            <p:ph type="body" sz="quarter" idx="22"/>
          </p:nvPr>
        </p:nvSpPr>
        <p:spPr>
          <a:xfrm>
            <a:off x="8489030" y="2257425"/>
            <a:ext cx="3336925" cy="3879850"/>
          </a:xfrm>
        </p:spPr>
        <p:txBody>
          <a:bodyPr/>
          <a:lstStyle>
            <a:lvl2pPr>
              <a:buSzPct val="90000"/>
              <a:defRPr/>
            </a:lvl2pPr>
            <a:lvl3pPr>
              <a:buSzPct val="8000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433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Red Title | Subtitle | Two column">
    <p:bg>
      <p:bgPr>
        <a:solidFill>
          <a:schemeClr val="bg2"/>
        </a:solidFill>
        <a:effectLst/>
      </p:bgPr>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7DB111BC-AE64-2C3D-C226-286896D8B8ED}"/>
              </a:ext>
              <a:ext uri="{C183D7F6-B498-43B3-948B-1728B52AA6E4}">
                <adec:decorative xmlns:adec="http://schemas.microsoft.com/office/drawing/2017/decorative" val="1"/>
              </a:ext>
            </a:extLst>
          </p:cNvPr>
          <p:cNvSpPr/>
          <p:nvPr userDrawn="1"/>
        </p:nvSpPr>
        <p:spPr>
          <a:xfrm>
            <a:off x="0" y="0"/>
            <a:ext cx="12193588" cy="1378856"/>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54603" cy="576000"/>
          </a:xfrm>
        </p:spPr>
        <p:txBody>
          <a:bodyPr/>
          <a:lstStyle>
            <a:lvl1pPr>
              <a:defRPr b="1">
                <a:solidFill>
                  <a:schemeClr val="bg1"/>
                </a:solidFill>
                <a:latin typeface="Taub Sans Text" pitchFamily="2" charset="77"/>
                <a:ea typeface="Taub Sans Text" pitchFamily="2" charset="77"/>
              </a:defRPr>
            </a:lvl1pPr>
          </a:lstStyle>
          <a:p>
            <a:r>
              <a:rPr lang="en-US" dirty="0"/>
              <a:t>HEADLINE IN ALL CAPS,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5" y="873125"/>
            <a:ext cx="11454603" cy="328295"/>
          </a:xfrm>
          <a:prstGeom prst="rect">
            <a:avLst/>
          </a:prstGeom>
        </p:spPr>
        <p:txBody>
          <a:bodyPr/>
          <a:lstStyle>
            <a:lvl1pPr>
              <a:defRPr sz="2000">
                <a:solidFill>
                  <a:schemeClr val="bg1"/>
                </a:solidFill>
                <a:latin typeface="Taub Sans Text" pitchFamily="2" charset="77"/>
                <a:ea typeface="Taub Sans Text" pitchFamily="2" charset="77"/>
              </a:defRPr>
            </a:lvl1pPr>
            <a:lvl4pPr>
              <a:defRPr/>
            </a:lvl4pPr>
          </a:lstStyle>
          <a:p>
            <a:pPr lvl="0"/>
            <a:r>
              <a:rPr lang="en-US" dirty="0"/>
              <a:t>Subtitle in sentence case, 20-pt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783080"/>
            <a:ext cx="11454601"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369098" y="2423082"/>
            <a:ext cx="4973478" cy="3621168"/>
          </a:xfrm>
        </p:spPr>
        <p:txBody>
          <a:bodyPr/>
          <a:lstStyle>
            <a:lvl1pPr>
              <a:defRPr sz="1400">
                <a:solidFill>
                  <a:schemeClr val="tx1"/>
                </a:solidFill>
                <a:latin typeface="Taub Sans Text" pitchFamily="2" charset="77"/>
                <a:ea typeface="Taub Sans Text" pitchFamily="2" charset="77"/>
              </a:defRPr>
            </a:lvl1pPr>
            <a:lvl2pPr>
              <a:buSzPct val="90000"/>
              <a:defRPr sz="1400">
                <a:solidFill>
                  <a:schemeClr val="tx1"/>
                </a:solidFill>
                <a:latin typeface="Taub Sans Text" pitchFamily="2" charset="77"/>
                <a:ea typeface="Taub Sans Text" pitchFamily="2" charset="77"/>
              </a:defRPr>
            </a:lvl2pPr>
            <a:lvl3pPr>
              <a:buSzPct val="90000"/>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aragraph">
            <a:extLst>
              <a:ext uri="{FF2B5EF4-FFF2-40B4-BE49-F238E27FC236}">
                <a16:creationId xmlns:a16="http://schemas.microsoft.com/office/drawing/2014/main" id="{7281B77C-D606-8C6E-B85F-62B5E7C78EE9}"/>
              </a:ext>
            </a:extLst>
          </p:cNvPr>
          <p:cNvSpPr>
            <a:spLocks noGrp="1"/>
          </p:cNvSpPr>
          <p:nvPr>
            <p:ph type="body" sz="quarter" idx="16"/>
          </p:nvPr>
        </p:nvSpPr>
        <p:spPr>
          <a:xfrm>
            <a:off x="6851014" y="2423082"/>
            <a:ext cx="4974336" cy="3621168"/>
          </a:xfrm>
        </p:spPr>
        <p:txBody>
          <a:bodyPr/>
          <a:lstStyle>
            <a:lvl1pPr>
              <a:defRPr sz="1400">
                <a:solidFill>
                  <a:schemeClr val="tx1"/>
                </a:solidFill>
                <a:latin typeface="Taub Sans Text" pitchFamily="2" charset="77"/>
                <a:ea typeface="Taub Sans Text" pitchFamily="2" charset="77"/>
              </a:defRPr>
            </a:lvl1pPr>
            <a:lvl2pPr>
              <a:buSzPct val="90000"/>
              <a:defRPr sz="1400">
                <a:solidFill>
                  <a:schemeClr val="tx1"/>
                </a:solidFill>
                <a:latin typeface="Taub Sans Text" pitchFamily="2" charset="77"/>
                <a:ea typeface="Taub Sans Text" pitchFamily="2" charset="77"/>
              </a:defRPr>
            </a:lvl2pPr>
            <a:lvl3pPr>
              <a:buSzPct val="90000"/>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60130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Red Title | One column Large">
    <p:bg>
      <p:bgPr>
        <a:solidFill>
          <a:schemeClr val="bg2"/>
        </a:solidFill>
        <a:effectLst/>
      </p:bgPr>
    </p:bg>
    <p:spTree>
      <p:nvGrpSpPr>
        <p:cNvPr id="1" name=""/>
        <p:cNvGrpSpPr/>
        <p:nvPr/>
      </p:nvGrpSpPr>
      <p:grpSpPr>
        <a:xfrm>
          <a:off x="0" y="0"/>
          <a:ext cx="0" cy="0"/>
          <a:chOff x="0" y="0"/>
          <a:chExt cx="0" cy="0"/>
        </a:xfrm>
      </p:grpSpPr>
      <p:sp>
        <p:nvSpPr>
          <p:cNvPr id="3" name="Background">
            <a:extLst>
              <a:ext uri="{FF2B5EF4-FFF2-40B4-BE49-F238E27FC236}">
                <a16:creationId xmlns:a16="http://schemas.microsoft.com/office/drawing/2014/main" id="{7B8BF044-5190-FB9B-331D-30CA4F935A22}"/>
              </a:ext>
              <a:ext uri="{C183D7F6-B498-43B3-948B-1728B52AA6E4}">
                <adec:decorative xmlns:adec="http://schemas.microsoft.com/office/drawing/2017/decorative" val="1"/>
              </a:ext>
            </a:extLst>
          </p:cNvPr>
          <p:cNvSpPr/>
          <p:nvPr userDrawn="1"/>
        </p:nvSpPr>
        <p:spPr>
          <a:xfrm>
            <a:off x="0" y="0"/>
            <a:ext cx="12193588" cy="1143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54603" cy="576000"/>
          </a:xfrm>
        </p:spPr>
        <p:txBody>
          <a:bodyPr/>
          <a:lstStyle>
            <a:lvl1pPr>
              <a:defRPr b="1">
                <a:solidFill>
                  <a:schemeClr val="bg1"/>
                </a:solidFill>
                <a:latin typeface="Taub Sans Text" pitchFamily="2" charset="77"/>
                <a:ea typeface="Taub Sans Text" pitchFamily="2" charset="77"/>
              </a:defRPr>
            </a:lvl1pPr>
          </a:lstStyle>
          <a:p>
            <a:r>
              <a:rPr lang="en-US" dirty="0"/>
              <a:t>HEADLINE IN ALL CAPS, 36-PT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2118831"/>
            <a:ext cx="9724929"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946399"/>
            <a:ext cx="9724929" cy="3038475"/>
          </a:xfrm>
        </p:spPr>
        <p:txBody>
          <a:bodyPr/>
          <a:lstStyle>
            <a:lvl1pPr>
              <a:defRPr sz="1800">
                <a:solidFill>
                  <a:schemeClr val="tx1"/>
                </a:solidFill>
                <a:latin typeface="Taub Sans Text" pitchFamily="2" charset="77"/>
                <a:ea typeface="Taub Sans Text" pitchFamily="2" charset="77"/>
              </a:defRPr>
            </a:lvl1pPr>
            <a:lvl2pPr>
              <a:buSzPct val="90000"/>
              <a:defRPr sz="1800">
                <a:solidFill>
                  <a:schemeClr val="tx1"/>
                </a:solidFill>
                <a:latin typeface="Taub Sans Text" pitchFamily="2" charset="77"/>
                <a:ea typeface="Taub Sans Text" pitchFamily="2" charset="77"/>
              </a:defRPr>
            </a:lvl2pPr>
            <a:lvl3pPr>
              <a:buSzPct val="80000"/>
              <a:defRPr sz="1800">
                <a:solidFill>
                  <a:schemeClr val="tx1"/>
                </a:solidFill>
                <a:latin typeface="Taub Sans Text" pitchFamily="2" charset="77"/>
                <a:ea typeface="Taub Sans Text" pitchFamily="2" charset="77"/>
              </a:defRPr>
            </a:lvl3pPr>
            <a:lvl4pPr>
              <a:defRPr sz="1800">
                <a:solidFill>
                  <a:schemeClr val="tx1"/>
                </a:solidFill>
                <a:latin typeface="Taub Sans Text" pitchFamily="2" charset="77"/>
                <a:ea typeface="Taub Sans Text" pitchFamily="2" charset="77"/>
              </a:defRPr>
            </a:lvl4pPr>
            <a:lvl5pPr>
              <a:defRPr sz="20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72408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Red Title | Two columns">
    <p:bg>
      <p:bgPr>
        <a:solidFill>
          <a:schemeClr val="bg2"/>
        </a:solidFill>
        <a:effectLst/>
      </p:bgPr>
    </p:bg>
    <p:spTree>
      <p:nvGrpSpPr>
        <p:cNvPr id="1" name=""/>
        <p:cNvGrpSpPr/>
        <p:nvPr/>
      </p:nvGrpSpPr>
      <p:grpSpPr>
        <a:xfrm>
          <a:off x="0" y="0"/>
          <a:ext cx="0" cy="0"/>
          <a:chOff x="0" y="0"/>
          <a:chExt cx="0" cy="0"/>
        </a:xfrm>
      </p:grpSpPr>
      <p:sp>
        <p:nvSpPr>
          <p:cNvPr id="3" name="Background">
            <a:extLst>
              <a:ext uri="{FF2B5EF4-FFF2-40B4-BE49-F238E27FC236}">
                <a16:creationId xmlns:a16="http://schemas.microsoft.com/office/drawing/2014/main" id="{7B8BF044-5190-FB9B-331D-30CA4F935A22}"/>
              </a:ext>
              <a:ext uri="{C183D7F6-B498-43B3-948B-1728B52AA6E4}">
                <adec:decorative xmlns:adec="http://schemas.microsoft.com/office/drawing/2017/decorative" val="1"/>
              </a:ext>
            </a:extLst>
          </p:cNvPr>
          <p:cNvSpPr/>
          <p:nvPr userDrawn="1"/>
        </p:nvSpPr>
        <p:spPr>
          <a:xfrm>
            <a:off x="0" y="0"/>
            <a:ext cx="12193588" cy="1143000"/>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54603" cy="576000"/>
          </a:xfrm>
        </p:spPr>
        <p:txBody>
          <a:bodyPr/>
          <a:lstStyle>
            <a:lvl1pPr>
              <a:defRPr b="1">
                <a:solidFill>
                  <a:schemeClr val="bg1"/>
                </a:solidFill>
                <a:latin typeface="Taub Sans Text" pitchFamily="2" charset="77"/>
                <a:ea typeface="Taub Sans Text" pitchFamily="2" charset="77"/>
              </a:defRPr>
            </a:lvl1pPr>
          </a:lstStyle>
          <a:p>
            <a:r>
              <a:rPr lang="en-US" dirty="0"/>
              <a:t>HEADLINE IN ALL CAPS, 36-PT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2118831"/>
            <a:ext cx="11454601"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369096" y="2946399"/>
            <a:ext cx="5093208" cy="3097851"/>
          </a:xfrm>
        </p:spPr>
        <p:txBody>
          <a:bodyPr/>
          <a:lstStyle>
            <a:lvl1pPr>
              <a:defRPr sz="1400">
                <a:solidFill>
                  <a:schemeClr val="tx1"/>
                </a:solidFill>
                <a:latin typeface="Taub Sans Text" pitchFamily="2" charset="77"/>
                <a:ea typeface="Taub Sans Text" pitchFamily="2" charset="77"/>
              </a:defRPr>
            </a:lvl1pPr>
            <a:lvl2pPr>
              <a:buSzPct val="90000"/>
              <a:defRPr sz="1400">
                <a:solidFill>
                  <a:schemeClr val="tx1"/>
                </a:solidFill>
                <a:latin typeface="Taub Sans Text" pitchFamily="2" charset="77"/>
                <a:ea typeface="Taub Sans Text" pitchFamily="2" charset="77"/>
              </a:defRPr>
            </a:lvl2pPr>
            <a:lvl3pPr>
              <a:buSzPct val="80000"/>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aragraph">
            <a:extLst>
              <a:ext uri="{FF2B5EF4-FFF2-40B4-BE49-F238E27FC236}">
                <a16:creationId xmlns:a16="http://schemas.microsoft.com/office/drawing/2014/main" id="{57D57BFC-A1C2-81B8-30E7-A2B377F3EDF9}"/>
              </a:ext>
            </a:extLst>
          </p:cNvPr>
          <p:cNvSpPr>
            <a:spLocks noGrp="1"/>
          </p:cNvSpPr>
          <p:nvPr>
            <p:ph type="body" sz="quarter" idx="17"/>
          </p:nvPr>
        </p:nvSpPr>
        <p:spPr>
          <a:xfrm>
            <a:off x="6729459" y="2946399"/>
            <a:ext cx="5094239" cy="3097851"/>
          </a:xfrm>
        </p:spPr>
        <p:txBody>
          <a:bodyPr/>
          <a:lstStyle>
            <a:lvl1pPr>
              <a:defRPr sz="1400">
                <a:solidFill>
                  <a:schemeClr val="tx1"/>
                </a:solidFill>
                <a:latin typeface="Taub Sans Text" pitchFamily="2" charset="77"/>
                <a:ea typeface="Taub Sans Text" pitchFamily="2" charset="77"/>
              </a:defRPr>
            </a:lvl1pPr>
            <a:lvl2pPr>
              <a:buSzPct val="90000"/>
              <a:defRPr sz="1400">
                <a:solidFill>
                  <a:schemeClr val="tx1"/>
                </a:solidFill>
                <a:latin typeface="Taub Sans Text" pitchFamily="2" charset="77"/>
                <a:ea typeface="Taub Sans Text" pitchFamily="2" charset="77"/>
              </a:defRPr>
            </a:lvl2pPr>
            <a:lvl3pPr>
              <a:buSzPct val="80000"/>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179934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One column Large">
    <p:bg>
      <p:bgPr>
        <a:solidFill>
          <a:schemeClr val="bg2"/>
        </a:solidFill>
        <a:effectLst/>
      </p:bgPr>
    </p:bg>
    <p:spTree>
      <p:nvGrpSpPr>
        <p:cNvPr id="1" name=""/>
        <p:cNvGrpSpPr/>
        <p:nvPr/>
      </p:nvGrpSpPr>
      <p:grpSpPr>
        <a:xfrm>
          <a:off x="0" y="0"/>
          <a:ext cx="0" cy="0"/>
          <a:chOff x="0" y="0"/>
          <a:chExt cx="0" cy="0"/>
        </a:xfrm>
      </p:grpSpPr>
      <p:sp>
        <p:nvSpPr>
          <p:cNvPr id="8" name="Slide 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54603" cy="576000"/>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458431"/>
            <a:ext cx="9226295"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Text Placeholder">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106613"/>
            <a:ext cx="9226295" cy="3878262"/>
          </a:xfrm>
        </p:spPr>
        <p:txBody>
          <a:bodyPr/>
          <a:lstStyle>
            <a:lvl1pPr>
              <a:defRPr sz="1800">
                <a:solidFill>
                  <a:schemeClr val="tx1"/>
                </a:solidFill>
                <a:latin typeface="Taub Sans Text" pitchFamily="2" charset="77"/>
                <a:ea typeface="Taub Sans Text" pitchFamily="2" charset="77"/>
              </a:defRPr>
            </a:lvl1pPr>
            <a:lvl2pPr>
              <a:buSzPct val="90000"/>
              <a:defRPr sz="1800">
                <a:solidFill>
                  <a:schemeClr val="tx1"/>
                </a:solidFill>
                <a:latin typeface="Taub Sans Text" pitchFamily="2" charset="77"/>
                <a:ea typeface="Taub Sans Text" pitchFamily="2" charset="77"/>
              </a:defRPr>
            </a:lvl2pPr>
            <a:lvl3pPr>
              <a:buSzPct val="80000"/>
              <a:defRPr sz="1800">
                <a:solidFill>
                  <a:schemeClr val="tx1"/>
                </a:solidFill>
                <a:latin typeface="Taub Sans Text" pitchFamily="2" charset="77"/>
                <a:ea typeface="Taub Sans Text" pitchFamily="2" charset="77"/>
              </a:defRPr>
            </a:lvl3pPr>
            <a:lvl4pPr>
              <a:defRPr sz="1800">
                <a:solidFill>
                  <a:schemeClr val="tx1"/>
                </a:solidFill>
                <a:latin typeface="Taub Sans Text" pitchFamily="2" charset="77"/>
                <a:ea typeface="Taub Sans Text" pitchFamily="2" charset="77"/>
              </a:defRPr>
            </a:lvl4pPr>
            <a:lvl5pPr>
              <a:defRPr sz="20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826390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Two column A">
    <p:bg>
      <p:bgPr>
        <a:solidFill>
          <a:schemeClr val="bg2"/>
        </a:solidFill>
        <a:effectLst/>
      </p:bgPr>
    </p:bg>
    <p:spTree>
      <p:nvGrpSpPr>
        <p:cNvPr id="1" name=""/>
        <p:cNvGrpSpPr/>
        <p:nvPr/>
      </p:nvGrpSpPr>
      <p:grpSpPr>
        <a:xfrm>
          <a:off x="0" y="0"/>
          <a:ext cx="0" cy="0"/>
          <a:chOff x="0" y="0"/>
          <a:chExt cx="0" cy="0"/>
        </a:xfrm>
      </p:grpSpPr>
      <p:sp>
        <p:nvSpPr>
          <p:cNvPr id="8" name="Slide 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54603" cy="576000"/>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458431"/>
            <a:ext cx="11454602"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Text Placeholder">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106613"/>
            <a:ext cx="5065713" cy="3621088"/>
          </a:xfrm>
        </p:spPr>
        <p:txBody>
          <a:bodyPr/>
          <a:lstStyle>
            <a:lvl1pPr>
              <a:defRPr sz="1400">
                <a:solidFill>
                  <a:schemeClr val="tx1"/>
                </a:solidFill>
                <a:latin typeface="Taub Sans Text" pitchFamily="2" charset="77"/>
                <a:ea typeface="Taub Sans Text" pitchFamily="2" charset="77"/>
              </a:defRPr>
            </a:lvl1pPr>
            <a:lvl2pPr>
              <a:buSzPct val="90000"/>
              <a:defRPr sz="1400">
                <a:solidFill>
                  <a:schemeClr val="tx1"/>
                </a:solidFill>
                <a:latin typeface="Taub Sans Text" pitchFamily="2" charset="77"/>
                <a:ea typeface="Taub Sans Text" pitchFamily="2" charset="77"/>
              </a:defRPr>
            </a:lvl2pPr>
            <a:lvl3pPr>
              <a:buSzPct val="80000"/>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a:extLst>
              <a:ext uri="{FF2B5EF4-FFF2-40B4-BE49-F238E27FC236}">
                <a16:creationId xmlns:a16="http://schemas.microsoft.com/office/drawing/2014/main" id="{323A2C92-793A-4928-EBD2-DB370E50AEF3}"/>
              </a:ext>
            </a:extLst>
          </p:cNvPr>
          <p:cNvSpPr>
            <a:spLocks noGrp="1"/>
          </p:cNvSpPr>
          <p:nvPr>
            <p:ph type="body" sz="quarter" idx="15"/>
          </p:nvPr>
        </p:nvSpPr>
        <p:spPr>
          <a:xfrm>
            <a:off x="6756644" y="2106613"/>
            <a:ext cx="5065713" cy="3621088"/>
          </a:xfrm>
        </p:spPr>
        <p:txBody>
          <a:bodyPr/>
          <a:lstStyle>
            <a:lvl1pPr>
              <a:defRPr sz="1400">
                <a:solidFill>
                  <a:schemeClr val="tx1"/>
                </a:solidFill>
                <a:latin typeface="Taub Sans Text" pitchFamily="2" charset="77"/>
                <a:ea typeface="Taub Sans Text" pitchFamily="2" charset="77"/>
              </a:defRPr>
            </a:lvl1pPr>
            <a:lvl2pPr>
              <a:buSzPct val="90000"/>
              <a:defRPr sz="1400">
                <a:solidFill>
                  <a:schemeClr val="tx1"/>
                </a:solidFill>
                <a:latin typeface="Taub Sans Text" pitchFamily="2" charset="77"/>
                <a:ea typeface="Taub Sans Text" pitchFamily="2" charset="77"/>
              </a:defRPr>
            </a:lvl2pPr>
            <a:lvl3pPr>
              <a:buSzPct val="80000"/>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12945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Red Title | Two column">
    <p:bg>
      <p:bgPr>
        <a:solidFill>
          <a:schemeClr val="bg2"/>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1CA706FC-354B-1CE0-5712-11E1B0D1110A}"/>
              </a:ext>
              <a:ext uri="{C183D7F6-B498-43B3-948B-1728B52AA6E4}">
                <adec:decorative xmlns:adec="http://schemas.microsoft.com/office/drawing/2017/decorative" val="1"/>
              </a:ext>
            </a:extLst>
          </p:cNvPr>
          <p:cNvSpPr/>
          <p:nvPr userDrawn="1"/>
        </p:nvSpPr>
        <p:spPr>
          <a:xfrm>
            <a:off x="1" y="0"/>
            <a:ext cx="12193588" cy="1092199"/>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endParaRPr lang="es-AR" sz="1200">
              <a:solidFill>
                <a:schemeClr val="tx1"/>
              </a:solidFill>
            </a:endParaRPr>
          </a:p>
        </p:txBody>
      </p:sp>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54603" cy="576000"/>
          </a:xfrm>
        </p:spPr>
        <p:txBody>
          <a:bodyPr/>
          <a:lstStyle>
            <a:lvl1pPr>
              <a:defRPr b="1">
                <a:solidFill>
                  <a:schemeClr val="bg1"/>
                </a:solidFill>
                <a:latin typeface="Taub Sans Text" pitchFamily="2" charset="77"/>
                <a:ea typeface="Taub Sans Text" pitchFamily="2" charset="77"/>
              </a:defRPr>
            </a:lvl1pPr>
          </a:lstStyle>
          <a:p>
            <a:r>
              <a:rPr lang="en-US" dirty="0"/>
              <a:t>HEADLINE IN ALL CAPS, 36-PT</a:t>
            </a:r>
          </a:p>
        </p:txBody>
      </p:sp>
      <p:sp>
        <p:nvSpPr>
          <p:cNvPr id="18" name="H2">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458431"/>
            <a:ext cx="11454602"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3" name="Text Placeholder">
            <a:extLst>
              <a:ext uri="{FF2B5EF4-FFF2-40B4-BE49-F238E27FC236}">
                <a16:creationId xmlns:a16="http://schemas.microsoft.com/office/drawing/2014/main" id="{D35FA118-1C57-E6BF-8315-968A5875EF63}"/>
              </a:ext>
            </a:extLst>
          </p:cNvPr>
          <p:cNvSpPr>
            <a:spLocks noGrp="1"/>
          </p:cNvSpPr>
          <p:nvPr>
            <p:ph type="body" sz="quarter" idx="15"/>
          </p:nvPr>
        </p:nvSpPr>
        <p:spPr>
          <a:xfrm>
            <a:off x="369097" y="2106613"/>
            <a:ext cx="5065713" cy="3621088"/>
          </a:xfrm>
        </p:spPr>
        <p:txBody>
          <a:bodyPr/>
          <a:lstStyle>
            <a:lvl1pPr>
              <a:defRPr sz="1400">
                <a:solidFill>
                  <a:schemeClr val="tx1"/>
                </a:solidFill>
                <a:latin typeface="Taub Sans Text" pitchFamily="2" charset="77"/>
                <a:ea typeface="Taub Sans Text" pitchFamily="2" charset="77"/>
              </a:defRPr>
            </a:lvl1pPr>
            <a:lvl2pPr>
              <a:defRPr sz="1400">
                <a:solidFill>
                  <a:schemeClr val="tx1"/>
                </a:solidFill>
                <a:latin typeface="Taub Sans Text" pitchFamily="2" charset="77"/>
                <a:ea typeface="Taub Sans Text" pitchFamily="2" charset="77"/>
              </a:defRPr>
            </a:lvl2pPr>
            <a:lvl3pPr>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a:extLst>
              <a:ext uri="{FF2B5EF4-FFF2-40B4-BE49-F238E27FC236}">
                <a16:creationId xmlns:a16="http://schemas.microsoft.com/office/drawing/2014/main" id="{07A0B589-95D9-447A-A108-F0E52DDDB276}"/>
              </a:ext>
            </a:extLst>
          </p:cNvPr>
          <p:cNvSpPr>
            <a:spLocks noGrp="1"/>
          </p:cNvSpPr>
          <p:nvPr>
            <p:ph type="body" sz="quarter" idx="16"/>
          </p:nvPr>
        </p:nvSpPr>
        <p:spPr>
          <a:xfrm>
            <a:off x="6756644" y="2106613"/>
            <a:ext cx="5065713" cy="3621088"/>
          </a:xfrm>
        </p:spPr>
        <p:txBody>
          <a:bodyPr/>
          <a:lstStyle>
            <a:lvl1pPr>
              <a:defRPr sz="1400">
                <a:solidFill>
                  <a:schemeClr val="tx1"/>
                </a:solidFill>
                <a:latin typeface="Taub Sans Text" pitchFamily="2" charset="77"/>
                <a:ea typeface="Taub Sans Text" pitchFamily="2" charset="77"/>
              </a:defRPr>
            </a:lvl1pPr>
            <a:lvl2pPr>
              <a:defRPr sz="1400">
                <a:solidFill>
                  <a:schemeClr val="tx1"/>
                </a:solidFill>
                <a:latin typeface="Taub Sans Text" pitchFamily="2" charset="77"/>
                <a:ea typeface="Taub Sans Text" pitchFamily="2" charset="77"/>
              </a:defRPr>
            </a:lvl2pPr>
            <a:lvl3pPr>
              <a:defRPr sz="1400">
                <a:solidFill>
                  <a:schemeClr val="tx1"/>
                </a:solidFill>
                <a:latin typeface="Taub Sans Text" pitchFamily="2" charset="77"/>
                <a:ea typeface="Taub Sans Text" pitchFamily="2" charset="77"/>
              </a:defRPr>
            </a:lvl3pPr>
            <a:lvl4pPr>
              <a:defRPr sz="1400">
                <a:solidFill>
                  <a:schemeClr val="tx1"/>
                </a:solidFill>
                <a:latin typeface="Taub Sans Text" pitchFamily="2" charset="77"/>
                <a:ea typeface="Taub Sans Text" pitchFamily="2" charset="77"/>
              </a:defRPr>
            </a:lvl4pPr>
            <a:lvl5pPr>
              <a:defRPr sz="1600">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609502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6" y="266400"/>
            <a:ext cx="11454603" cy="576000"/>
          </a:xfrm>
        </p:spPr>
        <p:txBody>
          <a:bodyPr/>
          <a:lstStyle>
            <a:lvl1pPr>
              <a:defRPr b="1">
                <a:solidFill>
                  <a:schemeClr val="tx1"/>
                </a:solidFill>
                <a:latin typeface="Taub Sans Text" pitchFamily="2" charset="77"/>
                <a:ea typeface="Taub Sans Text" pitchFamily="2" charset="77"/>
              </a:defRPr>
            </a:lvl1pPr>
          </a:lstStyle>
          <a:p>
            <a:r>
              <a:rPr lang="en-US" dirty="0"/>
              <a:t>HEADLINE IN ALL CAPS, 36-PT</a:t>
            </a:r>
          </a:p>
        </p:txBody>
      </p:sp>
    </p:spTree>
    <p:extLst>
      <p:ext uri="{BB962C8B-B14F-4D97-AF65-F5344CB8AC3E}">
        <p14:creationId xmlns:p14="http://schemas.microsoft.com/office/powerpoint/2010/main" val="3913766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50831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 Subtitle | One column | Image">
    <p:bg>
      <p:bgPr>
        <a:solidFill>
          <a:schemeClr val="bg2"/>
        </a:solidFill>
        <a:effectLst/>
      </p:bgPr>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8A33D40-8C30-B870-6B5F-221798C4E46A}"/>
              </a:ext>
            </a:extLst>
          </p:cNvPr>
          <p:cNvSpPr>
            <a:spLocks noGrp="1"/>
          </p:cNvSpPr>
          <p:nvPr>
            <p:ph type="title" hasCustomPrompt="1"/>
          </p:nvPr>
        </p:nvSpPr>
        <p:spPr>
          <a:xfrm>
            <a:off x="369097" y="266400"/>
            <a:ext cx="5727698" cy="553998"/>
          </a:xfrm>
        </p:spPr>
        <p:txBody>
          <a:bodyPr/>
          <a:lstStyle>
            <a:lvl1pPr>
              <a:defRPr b="1">
                <a:solidFill>
                  <a:schemeClr val="tx1"/>
                </a:solidFill>
                <a:latin typeface="Taub Sans Text" pitchFamily="2" charset="77"/>
                <a:ea typeface="Taub Sans Text" pitchFamily="2" charset="77"/>
              </a:defRPr>
            </a:lvl1pPr>
          </a:lstStyle>
          <a:p>
            <a:r>
              <a:rPr lang="en-US" dirty="0"/>
              <a:t>HEADLINE, 36-PT</a:t>
            </a:r>
          </a:p>
        </p:txBody>
      </p:sp>
      <p:sp>
        <p:nvSpPr>
          <p:cNvPr id="2" name="Subtitle">
            <a:extLst>
              <a:ext uri="{FF2B5EF4-FFF2-40B4-BE49-F238E27FC236}">
                <a16:creationId xmlns:a16="http://schemas.microsoft.com/office/drawing/2014/main" id="{11AB9C45-CED7-C7CA-DFA9-B664AC341B36}"/>
              </a:ext>
            </a:extLst>
          </p:cNvPr>
          <p:cNvSpPr>
            <a:spLocks noGrp="1"/>
          </p:cNvSpPr>
          <p:nvPr>
            <p:ph type="body" sz="quarter" idx="15" hasCustomPrompt="1"/>
          </p:nvPr>
        </p:nvSpPr>
        <p:spPr>
          <a:xfrm>
            <a:off x="369096" y="873125"/>
            <a:ext cx="5727698" cy="328295"/>
          </a:xfrm>
          <a:prstGeom prst="rect">
            <a:avLst/>
          </a:prstGeom>
        </p:spPr>
        <p:txBody>
          <a:bodyPr/>
          <a:lstStyle>
            <a:lvl1pPr>
              <a:defRPr sz="2000">
                <a:solidFill>
                  <a:schemeClr val="tx2"/>
                </a:solidFill>
                <a:latin typeface="Taub Sans Text" pitchFamily="2" charset="77"/>
                <a:ea typeface="Taub Sans Text" pitchFamily="2" charset="77"/>
              </a:defRPr>
            </a:lvl1pPr>
            <a:lvl4pPr>
              <a:defRPr/>
            </a:lvl4pPr>
          </a:lstStyle>
          <a:p>
            <a:pPr lvl="0"/>
            <a:r>
              <a:rPr lang="en-US" dirty="0"/>
              <a:t>Subtitle in sentence case, 20-pt</a:t>
            </a:r>
          </a:p>
        </p:txBody>
      </p:sp>
      <p:sp>
        <p:nvSpPr>
          <p:cNvPr id="18" name="H1">
            <a:extLst>
              <a:ext uri="{FF2B5EF4-FFF2-40B4-BE49-F238E27FC236}">
                <a16:creationId xmlns:a16="http://schemas.microsoft.com/office/drawing/2014/main" id="{F13CEF7B-36AF-CC0F-7251-135E7FC4DBCF}"/>
              </a:ext>
            </a:extLst>
          </p:cNvPr>
          <p:cNvSpPr>
            <a:spLocks noGrp="1"/>
          </p:cNvSpPr>
          <p:nvPr>
            <p:ph type="body" sz="quarter" idx="14" hasCustomPrompt="1"/>
          </p:nvPr>
        </p:nvSpPr>
        <p:spPr>
          <a:xfrm>
            <a:off x="369097" y="1610831"/>
            <a:ext cx="5727697" cy="648180"/>
          </a:xfrm>
        </p:spPr>
        <p:txBody>
          <a:bodyPr/>
          <a:lstStyle>
            <a:lvl1pPr>
              <a:defRPr sz="2000" b="1" cap="all" baseline="0">
                <a:solidFill>
                  <a:schemeClr val="tx2"/>
                </a:solidFill>
                <a:latin typeface="Taub Sans Text" pitchFamily="2" charset="77"/>
                <a:ea typeface="Taub Sans Text" pitchFamily="2" charset="77"/>
              </a:defRPr>
            </a:lvl1pPr>
          </a:lstStyle>
          <a:p>
            <a:pPr lvl="0"/>
            <a:r>
              <a:rPr lang="en-US" dirty="0"/>
              <a:t>CLICK TO EDIT MASTER TEXT STYLES</a:t>
            </a:r>
          </a:p>
        </p:txBody>
      </p:sp>
      <p:sp>
        <p:nvSpPr>
          <p:cNvPr id="17" name="Paragraph">
            <a:extLst>
              <a:ext uri="{FF2B5EF4-FFF2-40B4-BE49-F238E27FC236}">
                <a16:creationId xmlns:a16="http://schemas.microsoft.com/office/drawing/2014/main" id="{3506C00D-2EC2-CD36-9C0B-23CAD30956C6}"/>
              </a:ext>
            </a:extLst>
          </p:cNvPr>
          <p:cNvSpPr>
            <a:spLocks noGrp="1"/>
          </p:cNvSpPr>
          <p:nvPr>
            <p:ph type="body" sz="quarter" idx="13"/>
          </p:nvPr>
        </p:nvSpPr>
        <p:spPr>
          <a:xfrm>
            <a:off x="369097" y="2259013"/>
            <a:ext cx="5727697" cy="3725862"/>
          </a:xfrm>
        </p:spPr>
        <p:txBody>
          <a:bodyPr/>
          <a:lstStyle>
            <a:lvl1pPr>
              <a:defRPr>
                <a:solidFill>
                  <a:schemeClr val="tx1"/>
                </a:solidFill>
                <a:latin typeface="Taub Sans Text" pitchFamily="2" charset="77"/>
                <a:ea typeface="Taub Sans Text" pitchFamily="2" charset="77"/>
              </a:defRPr>
            </a:lvl1pPr>
            <a:lvl2pPr>
              <a:defRPr>
                <a:solidFill>
                  <a:schemeClr val="tx1"/>
                </a:solidFill>
                <a:latin typeface="Taub Sans Text" pitchFamily="2" charset="77"/>
                <a:ea typeface="Taub Sans Text" pitchFamily="2" charset="77"/>
              </a:defRPr>
            </a:lvl2pPr>
            <a:lvl3pPr>
              <a:buClr>
                <a:srgbClr val="010035"/>
              </a:buClr>
              <a:defRPr>
                <a:solidFill>
                  <a:schemeClr val="tx1"/>
                </a:solidFill>
                <a:latin typeface="Taub Sans Text" pitchFamily="2" charset="77"/>
                <a:ea typeface="Taub Sans Text" pitchFamily="2" charset="77"/>
              </a:defRPr>
            </a:lvl3pPr>
            <a:lvl4pPr>
              <a:defRPr>
                <a:solidFill>
                  <a:schemeClr val="tx1"/>
                </a:solidFill>
                <a:latin typeface="Taub Sans Text" pitchFamily="2" charset="77"/>
                <a:ea typeface="Taub Sans Text" pitchFamily="2" charset="77"/>
              </a:defRPr>
            </a:lvl4pPr>
            <a:lvl5pPr>
              <a:defRPr>
                <a:solidFill>
                  <a:schemeClr val="tx1"/>
                </a:solidFill>
                <a:latin typeface="Taub Sans Text" pitchFamily="2" charset="77"/>
                <a:ea typeface="Taub Sans Tex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Image">
            <a:extLst>
              <a:ext uri="{FF2B5EF4-FFF2-40B4-BE49-F238E27FC236}">
                <a16:creationId xmlns:a16="http://schemas.microsoft.com/office/drawing/2014/main" id="{1FAFC5C6-4D01-B361-6A84-6223B8EDBD36}"/>
              </a:ext>
              <a:ext uri="{C183D7F6-B498-43B3-948B-1728B52AA6E4}">
                <adec:decorative xmlns:adec="http://schemas.microsoft.com/office/drawing/2017/decorative" val="1"/>
              </a:ext>
            </a:extLst>
          </p:cNvPr>
          <p:cNvSpPr>
            <a:spLocks noGrp="1"/>
          </p:cNvSpPr>
          <p:nvPr>
            <p:ph type="pic" sz="quarter" idx="21" hasCustomPrompt="1"/>
          </p:nvPr>
        </p:nvSpPr>
        <p:spPr>
          <a:xfrm>
            <a:off x="6608618" y="1"/>
            <a:ext cx="5584970" cy="6857999"/>
          </a:xfrm>
          <a:solidFill>
            <a:schemeClr val="bg1">
              <a:lumMod val="95000"/>
            </a:schemeClr>
          </a:solidFill>
          <a:ln>
            <a:noFill/>
          </a:ln>
        </p:spPr>
        <p:txBody>
          <a:bodyPr anchor="ctr"/>
          <a:lstStyle>
            <a:lvl1pPr algn="ctr">
              <a:defRPr sz="1600"/>
            </a:lvl1pPr>
          </a:lstStyle>
          <a:p>
            <a:r>
              <a:rPr lang="en-US"/>
              <a:t>Replace image here</a:t>
            </a:r>
          </a:p>
        </p:txBody>
      </p:sp>
    </p:spTree>
    <p:extLst>
      <p:ext uri="{BB962C8B-B14F-4D97-AF65-F5344CB8AC3E}">
        <p14:creationId xmlns:p14="http://schemas.microsoft.com/office/powerpoint/2010/main" val="3416248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10" Type="http://schemas.openxmlformats.org/officeDocument/2006/relationships/theme" Target="../theme/theme3.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9" Type="http://schemas.openxmlformats.org/officeDocument/2006/relationships/slideLayout" Target="../slideLayouts/slideLayout103.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42" Type="http://schemas.openxmlformats.org/officeDocument/2006/relationships/slideLayout" Target="../slideLayouts/slideLayout106.xml"/><Relationship Id="rId47" Type="http://schemas.openxmlformats.org/officeDocument/2006/relationships/slideLayout" Target="../slideLayouts/slideLayout111.xml"/><Relationship Id="rId50" Type="http://schemas.openxmlformats.org/officeDocument/2006/relationships/slideLayout" Target="../slideLayouts/slideLayout114.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 Id="rId46" Type="http://schemas.openxmlformats.org/officeDocument/2006/relationships/slideLayout" Target="../slideLayouts/slideLayout110.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41" Type="http://schemas.openxmlformats.org/officeDocument/2006/relationships/slideLayout" Target="../slideLayouts/slideLayout105.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40" Type="http://schemas.openxmlformats.org/officeDocument/2006/relationships/slideLayout" Target="../slideLayouts/slideLayout104.xml"/><Relationship Id="rId45" Type="http://schemas.openxmlformats.org/officeDocument/2006/relationships/slideLayout" Target="../slideLayouts/slideLayout109.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49" Type="http://schemas.openxmlformats.org/officeDocument/2006/relationships/slideLayout" Target="../slideLayouts/slideLayout113.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4" Type="http://schemas.openxmlformats.org/officeDocument/2006/relationships/slideLayout" Target="../slideLayouts/slideLayout108.xml"/><Relationship Id="rId52" Type="http://schemas.openxmlformats.org/officeDocument/2006/relationships/theme" Target="../theme/theme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43" Type="http://schemas.openxmlformats.org/officeDocument/2006/relationships/slideLayout" Target="../slideLayouts/slideLayout107.xml"/><Relationship Id="rId48" Type="http://schemas.openxmlformats.org/officeDocument/2006/relationships/slideLayout" Target="../slideLayouts/slideLayout112.xml"/><Relationship Id="rId8" Type="http://schemas.openxmlformats.org/officeDocument/2006/relationships/slideLayout" Target="../slideLayouts/slideLayout72.xml"/><Relationship Id="rId51" Type="http://schemas.openxmlformats.org/officeDocument/2006/relationships/slideLayout" Target="../slideLayouts/slideLayout11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9" Type="http://schemas.openxmlformats.org/officeDocument/2006/relationships/slideLayout" Target="../slideLayouts/slideLayout154.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42" Type="http://schemas.openxmlformats.org/officeDocument/2006/relationships/slideLayout" Target="../slideLayouts/slideLayout157.xml"/><Relationship Id="rId47" Type="http://schemas.openxmlformats.org/officeDocument/2006/relationships/slideLayout" Target="../slideLayouts/slideLayout162.xml"/><Relationship Id="rId50" Type="http://schemas.openxmlformats.org/officeDocument/2006/relationships/slideLayout" Target="../slideLayouts/slideLayout165.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38" Type="http://schemas.openxmlformats.org/officeDocument/2006/relationships/slideLayout" Target="../slideLayouts/slideLayout153.xml"/><Relationship Id="rId46" Type="http://schemas.openxmlformats.org/officeDocument/2006/relationships/slideLayout" Target="../slideLayouts/slideLayout161.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41" Type="http://schemas.openxmlformats.org/officeDocument/2006/relationships/slideLayout" Target="../slideLayouts/slideLayout156.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37" Type="http://schemas.openxmlformats.org/officeDocument/2006/relationships/slideLayout" Target="../slideLayouts/slideLayout152.xml"/><Relationship Id="rId40" Type="http://schemas.openxmlformats.org/officeDocument/2006/relationships/slideLayout" Target="../slideLayouts/slideLayout155.xml"/><Relationship Id="rId45" Type="http://schemas.openxmlformats.org/officeDocument/2006/relationships/slideLayout" Target="../slideLayouts/slideLayout160.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slideLayout" Target="../slideLayouts/slideLayout151.xml"/><Relationship Id="rId49" Type="http://schemas.openxmlformats.org/officeDocument/2006/relationships/slideLayout" Target="../slideLayouts/slideLayout164.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4" Type="http://schemas.openxmlformats.org/officeDocument/2006/relationships/slideLayout" Target="../slideLayouts/slideLayout159.xml"/><Relationship Id="rId52" Type="http://schemas.openxmlformats.org/officeDocument/2006/relationships/theme" Target="../theme/theme5.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slideLayout" Target="../slideLayouts/slideLayout150.xml"/><Relationship Id="rId43" Type="http://schemas.openxmlformats.org/officeDocument/2006/relationships/slideLayout" Target="../slideLayouts/slideLayout158.xml"/><Relationship Id="rId48" Type="http://schemas.openxmlformats.org/officeDocument/2006/relationships/slideLayout" Target="../slideLayouts/slideLayout163.xml"/><Relationship Id="rId8" Type="http://schemas.openxmlformats.org/officeDocument/2006/relationships/slideLayout" Target="../slideLayouts/slideLayout123.xml"/><Relationship Id="rId51"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D0271D"/>
        </a:solidFill>
        <a:effectLst/>
      </p:bgPr>
    </p:bg>
    <p:spTree>
      <p:nvGrpSpPr>
        <p:cNvPr id="1" name=""/>
        <p:cNvGrpSpPr/>
        <p:nvPr/>
      </p:nvGrpSpPr>
      <p:grpSpPr>
        <a:xfrm>
          <a:off x="0" y="0"/>
          <a:ext cx="0" cy="0"/>
          <a:chOff x="0" y="0"/>
          <a:chExt cx="0" cy="0"/>
        </a:xfrm>
      </p:grpSpPr>
      <p:sp>
        <p:nvSpPr>
          <p:cNvPr id="5" name="Copyright">
            <a:extLst>
              <a:ext uri="{FF2B5EF4-FFF2-40B4-BE49-F238E27FC236}">
                <a16:creationId xmlns:a16="http://schemas.microsoft.com/office/drawing/2014/main" id="{C4C56520-8E02-499A-E37F-DDC5618BFDD2}"/>
              </a:ext>
              <a:ext uri="{C183D7F6-B498-43B3-948B-1728B52AA6E4}">
                <adec:decorative xmlns:adec="http://schemas.microsoft.com/office/drawing/2017/decorative" val="1"/>
              </a:ext>
            </a:extLst>
          </p:cNvPr>
          <p:cNvSpPr txBox="1"/>
          <p:nvPr userDrawn="1"/>
        </p:nvSpPr>
        <p:spPr>
          <a:xfrm>
            <a:off x="369132" y="6554384"/>
            <a:ext cx="1227900"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pPr marL="0" marR="0" lvl="0" indent="0" algn="l" defTabSz="91442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mn-lt"/>
                <a:ea typeface="Taub Sans Office" pitchFamily="2" charset="77"/>
                <a:cs typeface="Helvetica"/>
              </a:rPr>
              <a:t>Copyright © 2025 ADP, Inc. </a:t>
            </a:r>
          </a:p>
        </p:txBody>
      </p:sp>
    </p:spTree>
    <p:extLst>
      <p:ext uri="{BB962C8B-B14F-4D97-AF65-F5344CB8AC3E}">
        <p14:creationId xmlns:p14="http://schemas.microsoft.com/office/powerpoint/2010/main" val="47015313"/>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9" r:id="rId3"/>
    <p:sldLayoutId id="2147484046" r:id="rId4"/>
    <p:sldLayoutId id="2147484051" r:id="rId5"/>
    <p:sldLayoutId id="2147484053" r:id="rId6"/>
    <p:sldLayoutId id="2147484055" r:id="rId7"/>
    <p:sldLayoutId id="2147484057" r:id="rId8"/>
    <p:sldLayoutId id="2147484058" r:id="rId9"/>
    <p:sldLayoutId id="2147484060" r:id="rId10"/>
    <p:sldLayoutId id="2147484061" r:id="rId11"/>
  </p:sldLayoutIdLst>
  <p:hf hdr="0" dt="0"/>
  <p:txStyles>
    <p:titleStyle>
      <a:lvl1pPr algn="l" defTabSz="914354" rtl="0" eaLnBrk="1" latinLnBrk="0" hangingPunct="1">
        <a:lnSpc>
          <a:spcPct val="100000"/>
        </a:lnSpc>
        <a:spcBef>
          <a:spcPct val="0"/>
        </a:spcBef>
        <a:buNone/>
        <a:defRPr sz="3600" b="1" i="0" kern="1200" cap="all" baseline="0">
          <a:solidFill>
            <a:schemeClr val="tx1"/>
          </a:solidFill>
          <a:latin typeface="Taub Sans Text" pitchFamily="2" charset="77"/>
          <a:ea typeface="Taub Sans Text" pitchFamily="2" charset="77"/>
          <a:cs typeface="+mj-cs"/>
        </a:defRPr>
      </a:lvl1pPr>
    </p:titleStyle>
    <p:bodyStyle>
      <a:lvl1pPr marL="0" indent="0" algn="l" defTabSz="914354"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Taub Sans Text" pitchFamily="2" charset="77"/>
          <a:ea typeface="Taub Sans Text" pitchFamily="2" charset="77"/>
          <a:cs typeface="+mn-cs"/>
        </a:defRPr>
      </a:lvl1pPr>
      <a:lvl2pPr marL="226800" indent="-226800" algn="l" defTabSz="914354" rtl="0" eaLnBrk="1" latinLnBrk="0" hangingPunct="1">
        <a:lnSpc>
          <a:spcPct val="100000"/>
        </a:lnSpc>
        <a:spcBef>
          <a:spcPts val="0"/>
        </a:spcBef>
        <a:spcAft>
          <a:spcPts val="800"/>
        </a:spcAft>
        <a:buClr>
          <a:schemeClr val="tx2"/>
        </a:buClr>
        <a:buSzPct val="90000"/>
        <a:buFont typeface="Wingdings" pitchFamily="2" charset="2"/>
        <a:buChar char="§"/>
        <a:tabLst/>
        <a:defRPr sz="1400" kern="1200">
          <a:solidFill>
            <a:schemeClr val="tx1"/>
          </a:solidFill>
          <a:latin typeface="Taub Sans Text" pitchFamily="2" charset="77"/>
          <a:ea typeface="Taub Sans Text" pitchFamily="2" charset="77"/>
          <a:cs typeface="+mn-cs"/>
        </a:defRPr>
      </a:lvl2pPr>
      <a:lvl3pPr marL="478800" indent="-226800" algn="l" defTabSz="914354" rtl="0" eaLnBrk="1" latinLnBrk="0" hangingPunct="1">
        <a:lnSpc>
          <a:spcPct val="100000"/>
        </a:lnSpc>
        <a:spcBef>
          <a:spcPts val="0"/>
        </a:spcBef>
        <a:spcAft>
          <a:spcPts val="800"/>
        </a:spcAft>
        <a:buClr>
          <a:schemeClr val="tx1"/>
        </a:buClr>
        <a:buSzPct val="80000"/>
        <a:buFont typeface="Wingdings" pitchFamily="2" charset="2"/>
        <a:buChar char="§"/>
        <a:tabLst/>
        <a:defRPr sz="1400" b="0" kern="1200">
          <a:solidFill>
            <a:schemeClr val="tx1"/>
          </a:solidFill>
          <a:latin typeface="Taub Sans Text" pitchFamily="2" charset="77"/>
          <a:ea typeface="Taub Sans Text" pitchFamily="2" charset="77"/>
          <a:cs typeface="+mn-cs"/>
        </a:defRPr>
      </a:lvl3pPr>
      <a:lvl4pPr marL="720725" indent="-223838" algn="l" defTabSz="914354" rtl="0" eaLnBrk="1" latinLnBrk="0" hangingPunct="1">
        <a:lnSpc>
          <a:spcPct val="100000"/>
        </a:lnSpc>
        <a:spcBef>
          <a:spcPts val="0"/>
        </a:spcBef>
        <a:spcAft>
          <a:spcPts val="800"/>
        </a:spcAft>
        <a:buClr>
          <a:schemeClr val="tx2"/>
        </a:buClr>
        <a:buSzPct val="100000"/>
        <a:buFont typeface="Arial"/>
        <a:buChar char="⎻"/>
        <a:tabLst/>
        <a:defRPr sz="1400" b="0" kern="1200">
          <a:solidFill>
            <a:schemeClr val="tx1"/>
          </a:solidFill>
          <a:latin typeface="Taub Sans Text" pitchFamily="2" charset="77"/>
          <a:ea typeface="Taub Sans Text" pitchFamily="2" charset="77"/>
          <a:cs typeface="+mn-cs"/>
        </a:defRPr>
      </a:lvl4pPr>
      <a:lvl5pPr marL="0" indent="0" algn="l" defTabSz="914354" rtl="0" eaLnBrk="1" latinLnBrk="0" hangingPunct="1">
        <a:lnSpc>
          <a:spcPct val="100000"/>
        </a:lnSpc>
        <a:spcBef>
          <a:spcPts val="0"/>
        </a:spcBef>
        <a:spcAft>
          <a:spcPts val="1200"/>
        </a:spcAft>
        <a:buClr>
          <a:schemeClr val="accent5"/>
        </a:buClr>
        <a:buFont typeface="Arial" panose="020B0604020202020204" pitchFamily="34" charset="0"/>
        <a:buNone/>
        <a:defRPr sz="1600" kern="1200">
          <a:solidFill>
            <a:schemeClr val="tx1"/>
          </a:solidFill>
          <a:latin typeface="Taub Sans Text" pitchFamily="2" charset="77"/>
          <a:ea typeface="Taub Sans Text" pitchFamily="2" charset="77"/>
          <a:cs typeface="+mn-cs"/>
        </a:defRPr>
      </a:lvl5pPr>
      <a:lvl6pPr marL="0" indent="0" algn="l" defTabSz="914354" rtl="0" eaLnBrk="1" latinLnBrk="0" hangingPunct="1">
        <a:lnSpc>
          <a:spcPct val="100000"/>
        </a:lnSpc>
        <a:spcBef>
          <a:spcPts val="1200"/>
        </a:spcBef>
        <a:spcAft>
          <a:spcPts val="1200"/>
        </a:spcAft>
        <a:buClr>
          <a:schemeClr val="accent2"/>
        </a:buClr>
        <a:buFont typeface="Arial"/>
        <a:buNone/>
        <a:defRPr sz="2000" kern="1200" baseline="0">
          <a:solidFill>
            <a:schemeClr val="tx1"/>
          </a:solidFill>
          <a:latin typeface="Taub Sans Text" pitchFamily="2" charset="77"/>
          <a:ea typeface="Taub Sans Text" pitchFamily="2" charset="77"/>
          <a:cs typeface="+mn-cs"/>
        </a:defRPr>
      </a:lvl6pPr>
      <a:lvl7pPr marL="0" indent="0" algn="l" defTabSz="914354" rtl="0" eaLnBrk="1" latinLnBrk="0" hangingPunct="1">
        <a:lnSpc>
          <a:spcPct val="100000"/>
        </a:lnSpc>
        <a:spcBef>
          <a:spcPts val="600"/>
        </a:spcBef>
        <a:spcAft>
          <a:spcPts val="1200"/>
        </a:spcAft>
        <a:buFont typeface="Arial" panose="020B0604020202020204" pitchFamily="34" charset="0"/>
        <a:buNone/>
        <a:tabLst/>
        <a:defRPr sz="2400" kern="1200">
          <a:solidFill>
            <a:schemeClr val="tx1"/>
          </a:solidFill>
          <a:latin typeface="Taub Sans Text" pitchFamily="2" charset="77"/>
          <a:ea typeface="Taub Sans Text" pitchFamily="2" charset="77"/>
          <a:cs typeface="+mn-cs"/>
        </a:defRPr>
      </a:lvl7pPr>
      <a:lvl8pPr marL="0" indent="0" algn="l" defTabSz="914354" rtl="0" eaLnBrk="1" latinLnBrk="0" hangingPunct="1">
        <a:lnSpc>
          <a:spcPct val="100000"/>
        </a:lnSpc>
        <a:spcBef>
          <a:spcPts val="600"/>
        </a:spcBef>
        <a:spcAft>
          <a:spcPts val="1200"/>
        </a:spcAft>
        <a:buFontTx/>
        <a:buNone/>
        <a:defRPr sz="3200" kern="1200">
          <a:solidFill>
            <a:schemeClr val="tx1"/>
          </a:solidFill>
          <a:latin typeface="Taub Sans Text" pitchFamily="2" charset="77"/>
          <a:ea typeface="Taub Sans Text" pitchFamily="2" charset="77"/>
          <a:cs typeface="+mn-cs"/>
        </a:defRPr>
      </a:lvl8pPr>
      <a:lvl9pPr marL="0" indent="0" algn="l" defTabSz="914354" rtl="0" eaLnBrk="1" latinLnBrk="0" hangingPunct="1">
        <a:lnSpc>
          <a:spcPct val="100000"/>
        </a:lnSpc>
        <a:spcBef>
          <a:spcPts val="600"/>
        </a:spcBef>
        <a:spcAft>
          <a:spcPts val="1200"/>
        </a:spcAft>
        <a:buFont typeface="Arial" panose="020B0604020202020204" pitchFamily="34" charset="0"/>
        <a:buNone/>
        <a:defRPr sz="5800" kern="1200">
          <a:solidFill>
            <a:schemeClr val="tx1"/>
          </a:solidFill>
          <a:latin typeface="Taub Sans Text" pitchFamily="2" charset="77"/>
          <a:ea typeface="Taub Sans Text" pitchFamily="2" charset="77"/>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orient="horz" pos="4042">
          <p15:clr>
            <a:srgbClr val="F26B43"/>
          </p15:clr>
        </p15:guide>
        <p15:guide id="9" orient="horz" pos="640">
          <p15:clr>
            <a:srgbClr val="F26B43"/>
          </p15:clr>
        </p15:guide>
        <p15:guide id="11" orient="horz" pos="3770">
          <p15:clr>
            <a:srgbClr val="F26B43"/>
          </p15:clr>
        </p15:guide>
        <p15:guide id="12" pos="7441">
          <p15:clr>
            <a:srgbClr val="F26B43"/>
          </p15:clr>
        </p15:guide>
        <p15:guide id="13" pos="241">
          <p15:clr>
            <a:srgbClr val="F26B43"/>
          </p15:clr>
        </p15:guide>
        <p15:guide id="14" pos="3840">
          <p15:clr>
            <a:srgbClr val="F26B43"/>
          </p15:clr>
        </p15:guide>
        <p15:guide id="15" orient="horz" pos="2160">
          <p15:clr>
            <a:srgbClr val="F26B43"/>
          </p15:clr>
        </p15:guide>
        <p15:guide id="16" orient="horz" pos="913">
          <p15:clr>
            <a:srgbClr val="F26B43"/>
          </p15:clr>
        </p15:guide>
        <p15:guide id="17" orient="horz" pos="164">
          <p15:clr>
            <a:srgbClr val="F26B43"/>
          </p15:clr>
        </p15:guide>
        <p15:guide id="18" orient="horz" pos="4133">
          <p15:clr>
            <a:srgbClr val="F26B43"/>
          </p15:clr>
        </p15:guide>
        <p15:guide id="19" orient="horz" pos="1117">
          <p15:clr>
            <a:srgbClr val="F26B43"/>
          </p15:clr>
        </p15:guide>
        <p15:guide id="20" orient="horz" pos="527">
          <p15:clr>
            <a:srgbClr val="F26B43"/>
          </p15:clr>
        </p15:guide>
        <p15:guide id="21" orient="horz" pos="420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F9EE826A-F676-496D-943F-9B579DC9C5AC}"/>
              </a:ext>
            </a:extLst>
          </p:cNvPr>
          <p:cNvSpPr>
            <a:spLocks noGrp="1"/>
          </p:cNvSpPr>
          <p:nvPr>
            <p:ph type="title"/>
          </p:nvPr>
        </p:nvSpPr>
        <p:spPr>
          <a:xfrm>
            <a:off x="382600" y="266400"/>
            <a:ext cx="11428602" cy="576000"/>
          </a:xfrm>
          <a:prstGeom prst="rect">
            <a:avLst/>
          </a:prstGeom>
        </p:spPr>
        <p:txBody>
          <a:bodyPr vert="horz" wrap="square" lIns="0" tIns="0" rIns="0" bIns="0" rtlCol="0" anchor="t">
            <a:spAutoFit/>
          </a:bodyPr>
          <a:lstStyle/>
          <a:p>
            <a:r>
              <a:rPr lang="en-US" dirty="0"/>
              <a:t>Click to edit Master title style</a:t>
            </a:r>
          </a:p>
        </p:txBody>
      </p:sp>
      <p:sp>
        <p:nvSpPr>
          <p:cNvPr id="12" name="Paragraph">
            <a:extLst>
              <a:ext uri="{FF2B5EF4-FFF2-40B4-BE49-F238E27FC236}">
                <a16:creationId xmlns:a16="http://schemas.microsoft.com/office/drawing/2014/main" id="{A8DB61BE-8077-983A-DA4A-F397E50ECE4F}"/>
              </a:ext>
            </a:extLst>
          </p:cNvPr>
          <p:cNvSpPr>
            <a:spLocks noGrp="1"/>
          </p:cNvSpPr>
          <p:nvPr>
            <p:ph type="body" idx="1"/>
          </p:nvPr>
        </p:nvSpPr>
        <p:spPr>
          <a:xfrm>
            <a:off x="382588" y="1476000"/>
            <a:ext cx="11430000" cy="44964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3"/>
            <a:endParaRPr lang="en-US" dirty="0"/>
          </a:p>
        </p:txBody>
      </p:sp>
      <p:sp>
        <p:nvSpPr>
          <p:cNvPr id="4" name="Page number">
            <a:extLst>
              <a:ext uri="{FF2B5EF4-FFF2-40B4-BE49-F238E27FC236}">
                <a16:creationId xmlns:a16="http://schemas.microsoft.com/office/drawing/2014/main" id="{80F1C2A1-0425-6ACF-EA06-9A4FD6E6D362}"/>
              </a:ext>
              <a:ext uri="{C183D7F6-B498-43B3-948B-1728B52AA6E4}">
                <adec:decorative xmlns:adec="http://schemas.microsoft.com/office/drawing/2017/decorative" val="1"/>
              </a:ext>
            </a:extLst>
          </p:cNvPr>
          <p:cNvSpPr txBox="1">
            <a:spLocks/>
          </p:cNvSpPr>
          <p:nvPr userDrawn="1"/>
        </p:nvSpPr>
        <p:spPr>
          <a:xfrm>
            <a:off x="10679887" y="6554384"/>
            <a:ext cx="126638"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b="0" i="0" smtClean="0">
                <a:solidFill>
                  <a:schemeClr val="tx1"/>
                </a:solidFill>
                <a:latin typeface="+mn-lt"/>
                <a:ea typeface="Taub Sans Office" pitchFamily="2" charset="77"/>
              </a:rPr>
              <a:pPr/>
              <a:t>‹Nº›</a:t>
            </a:fld>
            <a:endParaRPr lang="en-US" sz="800" b="0" i="0" dirty="0">
              <a:solidFill>
                <a:schemeClr val="tx1"/>
              </a:solidFill>
              <a:latin typeface="+mn-lt"/>
              <a:ea typeface="Taub Sans Office" pitchFamily="2" charset="77"/>
            </a:endParaRPr>
          </a:p>
        </p:txBody>
      </p:sp>
      <p:sp>
        <p:nvSpPr>
          <p:cNvPr id="5" name="Copyright">
            <a:extLst>
              <a:ext uri="{FF2B5EF4-FFF2-40B4-BE49-F238E27FC236}">
                <a16:creationId xmlns:a16="http://schemas.microsoft.com/office/drawing/2014/main" id="{C4C56520-8E02-499A-E37F-DDC5618BFDD2}"/>
              </a:ext>
              <a:ext uri="{C183D7F6-B498-43B3-948B-1728B52AA6E4}">
                <adec:decorative xmlns:adec="http://schemas.microsoft.com/office/drawing/2017/decorative" val="1"/>
              </a:ext>
            </a:extLst>
          </p:cNvPr>
          <p:cNvSpPr txBox="1"/>
          <p:nvPr userDrawn="1"/>
        </p:nvSpPr>
        <p:spPr>
          <a:xfrm>
            <a:off x="369132" y="6554384"/>
            <a:ext cx="1227900"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b="0" i="0" dirty="0">
                <a:solidFill>
                  <a:schemeClr val="tx1"/>
                </a:solidFill>
                <a:latin typeface="+mn-lt"/>
                <a:ea typeface="Taub Sans Office" pitchFamily="2" charset="77"/>
              </a:rPr>
              <a:t>Copyright © 2025 ADP, Inc. </a:t>
            </a:r>
          </a:p>
        </p:txBody>
      </p:sp>
      <p:sp>
        <p:nvSpPr>
          <p:cNvPr id="10" name="ADP ">
            <a:extLst>
              <a:ext uri="{FF2B5EF4-FFF2-40B4-BE49-F238E27FC236}">
                <a16:creationId xmlns:a16="http://schemas.microsoft.com/office/drawing/2014/main" id="{8FF5CB59-4E7B-09C4-D6A2-0A45DD6B4F48}"/>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b="0" i="0" dirty="0">
              <a:latin typeface="Taub Sans Office" pitchFamily="2" charset="77"/>
              <a:ea typeface="Taub Sans Office" pitchFamily="2" charset="0"/>
            </a:endParaRPr>
          </a:p>
        </p:txBody>
      </p:sp>
    </p:spTree>
    <p:extLst>
      <p:ext uri="{BB962C8B-B14F-4D97-AF65-F5344CB8AC3E}">
        <p14:creationId xmlns:p14="http://schemas.microsoft.com/office/powerpoint/2010/main" val="881025677"/>
      </p:ext>
    </p:extLst>
  </p:cSld>
  <p:clrMap bg1="lt1" tx1="dk1" bg2="lt2" tx2="dk2" accent1="accent1" accent2="accent2" accent3="accent3" accent4="accent4" accent5="accent5" accent6="accent6" hlink="hlink" folHlink="folHlink"/>
  <p:sldLayoutIdLst>
    <p:sldLayoutId id="2147483884" r:id="rId1"/>
    <p:sldLayoutId id="2147483887" r:id="rId2"/>
    <p:sldLayoutId id="2147483949" r:id="rId3"/>
    <p:sldLayoutId id="2147483880" r:id="rId4"/>
    <p:sldLayoutId id="2147483937" r:id="rId5"/>
    <p:sldLayoutId id="2147483924" r:id="rId6"/>
    <p:sldLayoutId id="2147483938" r:id="rId7"/>
    <p:sldLayoutId id="2147483939" r:id="rId8"/>
    <p:sldLayoutId id="2147483940" r:id="rId9"/>
    <p:sldLayoutId id="2147483941" r:id="rId10"/>
    <p:sldLayoutId id="2147483950" r:id="rId11"/>
    <p:sldLayoutId id="2147483951" r:id="rId12"/>
    <p:sldLayoutId id="2147483956" r:id="rId13"/>
    <p:sldLayoutId id="2147483889" r:id="rId14"/>
    <p:sldLayoutId id="2147483969" r:id="rId15"/>
    <p:sldLayoutId id="2147483929" r:id="rId16"/>
    <p:sldLayoutId id="2147483931" r:id="rId17"/>
    <p:sldLayoutId id="2147483972" r:id="rId18"/>
    <p:sldLayoutId id="2147483932" r:id="rId19"/>
    <p:sldLayoutId id="2147483973" r:id="rId20"/>
    <p:sldLayoutId id="2147483978" r:id="rId21"/>
    <p:sldLayoutId id="2147483976" r:id="rId22"/>
    <p:sldLayoutId id="2147483977" r:id="rId23"/>
    <p:sldLayoutId id="2147483983" r:id="rId24"/>
    <p:sldLayoutId id="2147483984" r:id="rId25"/>
    <p:sldLayoutId id="2147483944" r:id="rId26"/>
    <p:sldLayoutId id="2147483980" r:id="rId27"/>
    <p:sldLayoutId id="2147483981" r:id="rId28"/>
    <p:sldLayoutId id="2147483979" r:id="rId29"/>
    <p:sldLayoutId id="2147484063" r:id="rId30"/>
    <p:sldLayoutId id="2147483942" r:id="rId31"/>
    <p:sldLayoutId id="2147483945" r:id="rId32"/>
    <p:sldLayoutId id="2147483946" r:id="rId33"/>
    <p:sldLayoutId id="2147483947" r:id="rId34"/>
    <p:sldLayoutId id="2147483974" r:id="rId35"/>
    <p:sldLayoutId id="2147483928" r:id="rId36"/>
    <p:sldLayoutId id="2147483882" r:id="rId37"/>
    <p:sldLayoutId id="2147484059" r:id="rId38"/>
    <p:sldLayoutId id="2147484062" r:id="rId39"/>
    <p:sldLayoutId id="2147483943" r:id="rId40"/>
    <p:sldLayoutId id="2147483953" r:id="rId41"/>
    <p:sldLayoutId id="2147484064" r:id="rId42"/>
    <p:sldLayoutId id="2147483985" r:id="rId43"/>
    <p:sldLayoutId id="2147483982" r:id="rId44"/>
  </p:sldLayoutIdLst>
  <p:hf hdr="0" dt="0"/>
  <p:txStyles>
    <p:titleStyle>
      <a:lvl1pPr algn="l" defTabSz="914354" rtl="0" eaLnBrk="1" latinLnBrk="0" hangingPunct="1">
        <a:lnSpc>
          <a:spcPct val="100000"/>
        </a:lnSpc>
        <a:spcBef>
          <a:spcPct val="0"/>
        </a:spcBef>
        <a:buNone/>
        <a:defRPr sz="3600" b="1" i="0" kern="1200" cap="all" baseline="0">
          <a:solidFill>
            <a:schemeClr val="tx1"/>
          </a:solidFill>
          <a:latin typeface="+mj-lt"/>
          <a:ea typeface="Taub Sans Office" pitchFamily="2" charset="77"/>
          <a:cs typeface="+mj-cs"/>
        </a:defRPr>
      </a:lvl1pPr>
    </p:titleStyle>
    <p:bodyStyle>
      <a:lvl1pPr marL="0" indent="0" algn="l" defTabSz="914354" rtl="0" eaLnBrk="1" latinLnBrk="0" hangingPunct="1">
        <a:lnSpc>
          <a:spcPct val="100000"/>
        </a:lnSpc>
        <a:spcBef>
          <a:spcPts val="0"/>
        </a:spcBef>
        <a:spcAft>
          <a:spcPts val="1200"/>
        </a:spcAft>
        <a:buFont typeface="Arial" panose="020B0604020202020204" pitchFamily="34" charset="0"/>
        <a:buNone/>
        <a:defRPr sz="1400" b="0" i="0" kern="1200">
          <a:solidFill>
            <a:schemeClr val="tx1"/>
          </a:solidFill>
          <a:latin typeface="+mn-lt"/>
          <a:ea typeface="Taub Sans Office" pitchFamily="2" charset="77"/>
          <a:cs typeface="+mn-cs"/>
        </a:defRPr>
      </a:lvl1pPr>
      <a:lvl2pPr marL="226800" indent="-226800" algn="l" defTabSz="914354" rtl="0" eaLnBrk="1" latinLnBrk="0" hangingPunct="1">
        <a:lnSpc>
          <a:spcPct val="100000"/>
        </a:lnSpc>
        <a:spcBef>
          <a:spcPts val="0"/>
        </a:spcBef>
        <a:spcAft>
          <a:spcPts val="800"/>
        </a:spcAft>
        <a:buClr>
          <a:schemeClr val="tx2"/>
        </a:buClr>
        <a:buSzPct val="90000"/>
        <a:buFont typeface="Wingdings" pitchFamily="2" charset="2"/>
        <a:buChar char="§"/>
        <a:tabLst/>
        <a:defRPr sz="1400" b="0" i="0" kern="1200">
          <a:solidFill>
            <a:schemeClr val="tx1"/>
          </a:solidFill>
          <a:latin typeface="+mn-lt"/>
          <a:ea typeface="Taub Sans Office" pitchFamily="2" charset="77"/>
          <a:cs typeface="+mn-cs"/>
        </a:defRPr>
      </a:lvl2pPr>
      <a:lvl3pPr marL="478800" indent="-226800" algn="l" defTabSz="914354" rtl="0" eaLnBrk="1" latinLnBrk="0" hangingPunct="1">
        <a:lnSpc>
          <a:spcPct val="100000"/>
        </a:lnSpc>
        <a:spcBef>
          <a:spcPts val="0"/>
        </a:spcBef>
        <a:spcAft>
          <a:spcPts val="800"/>
        </a:spcAft>
        <a:buClr>
          <a:schemeClr val="tx1"/>
        </a:buClr>
        <a:buSzPct val="80000"/>
        <a:buFont typeface="Wingdings" pitchFamily="2" charset="2"/>
        <a:buChar char="§"/>
        <a:tabLst/>
        <a:defRPr sz="1400" b="0" i="0" kern="1200">
          <a:solidFill>
            <a:schemeClr val="tx1"/>
          </a:solidFill>
          <a:latin typeface="+mn-lt"/>
          <a:ea typeface="Taub Sans Office" pitchFamily="2" charset="77"/>
          <a:cs typeface="+mn-cs"/>
        </a:defRPr>
      </a:lvl3pPr>
      <a:lvl4pPr marL="720725" indent="-223838" algn="l" defTabSz="914354" rtl="0" eaLnBrk="1" latinLnBrk="0" hangingPunct="1">
        <a:lnSpc>
          <a:spcPct val="100000"/>
        </a:lnSpc>
        <a:spcBef>
          <a:spcPts val="0"/>
        </a:spcBef>
        <a:spcAft>
          <a:spcPts val="800"/>
        </a:spcAft>
        <a:buClr>
          <a:schemeClr val="tx2"/>
        </a:buClr>
        <a:buSzPct val="100000"/>
        <a:buFont typeface="Arial"/>
        <a:buChar char="⎻"/>
        <a:tabLst/>
        <a:defRPr sz="1400" b="0" i="0" kern="1200">
          <a:solidFill>
            <a:schemeClr val="tx1"/>
          </a:solidFill>
          <a:latin typeface="+mn-lt"/>
          <a:ea typeface="Taub Sans Office" pitchFamily="2" charset="77"/>
          <a:cs typeface="+mn-cs"/>
        </a:defRPr>
      </a:lvl4pPr>
      <a:lvl5pPr marL="0" indent="0" algn="l" defTabSz="914354" rtl="0" eaLnBrk="1" latinLnBrk="0" hangingPunct="1">
        <a:lnSpc>
          <a:spcPct val="100000"/>
        </a:lnSpc>
        <a:spcBef>
          <a:spcPts val="0"/>
        </a:spcBef>
        <a:spcAft>
          <a:spcPts val="1200"/>
        </a:spcAft>
        <a:buClr>
          <a:schemeClr val="accent5"/>
        </a:buClr>
        <a:buFont typeface="Arial" panose="020B0604020202020204" pitchFamily="34" charset="0"/>
        <a:buNone/>
        <a:defRPr sz="1600" b="0" i="0" kern="1200">
          <a:solidFill>
            <a:schemeClr val="tx1"/>
          </a:solidFill>
          <a:latin typeface="+mn-lt"/>
          <a:ea typeface="Taub Sans Office" pitchFamily="2" charset="77"/>
          <a:cs typeface="+mn-cs"/>
        </a:defRPr>
      </a:lvl5pPr>
      <a:lvl6pPr marL="0" indent="0" algn="l" defTabSz="914354" rtl="0" eaLnBrk="1" latinLnBrk="0" hangingPunct="1">
        <a:lnSpc>
          <a:spcPct val="100000"/>
        </a:lnSpc>
        <a:spcBef>
          <a:spcPts val="1200"/>
        </a:spcBef>
        <a:spcAft>
          <a:spcPts val="1200"/>
        </a:spcAft>
        <a:buClr>
          <a:schemeClr val="accent2"/>
        </a:buClr>
        <a:buFont typeface="Arial"/>
        <a:buNone/>
        <a:defRPr sz="2000" b="0" i="0" kern="1200" baseline="0">
          <a:solidFill>
            <a:schemeClr val="tx1"/>
          </a:solidFill>
          <a:latin typeface="+mn-lt"/>
          <a:ea typeface="Taub Sans Office" pitchFamily="2" charset="77"/>
          <a:cs typeface="+mn-cs"/>
        </a:defRPr>
      </a:lvl6pPr>
      <a:lvl7pPr marL="0" indent="0" algn="l" defTabSz="914354" rtl="0" eaLnBrk="1" latinLnBrk="0" hangingPunct="1">
        <a:lnSpc>
          <a:spcPct val="100000"/>
        </a:lnSpc>
        <a:spcBef>
          <a:spcPts val="600"/>
        </a:spcBef>
        <a:spcAft>
          <a:spcPts val="1200"/>
        </a:spcAft>
        <a:buFont typeface="Arial" panose="020B0604020202020204" pitchFamily="34" charset="0"/>
        <a:buNone/>
        <a:tabLst/>
        <a:defRPr sz="2400" b="0" i="0" kern="1200">
          <a:solidFill>
            <a:schemeClr val="tx1"/>
          </a:solidFill>
          <a:latin typeface="+mn-lt"/>
          <a:ea typeface="Taub Sans Office" pitchFamily="2" charset="77"/>
          <a:cs typeface="+mn-cs"/>
        </a:defRPr>
      </a:lvl7pPr>
      <a:lvl8pPr marL="0" indent="0" algn="l" defTabSz="914354" rtl="0" eaLnBrk="1" latinLnBrk="0" hangingPunct="1">
        <a:lnSpc>
          <a:spcPct val="100000"/>
        </a:lnSpc>
        <a:spcBef>
          <a:spcPts val="600"/>
        </a:spcBef>
        <a:spcAft>
          <a:spcPts val="1200"/>
        </a:spcAft>
        <a:buFontTx/>
        <a:buNone/>
        <a:defRPr sz="3200" b="0" i="0" kern="1200">
          <a:solidFill>
            <a:schemeClr val="tx1"/>
          </a:solidFill>
          <a:latin typeface="+mn-lt"/>
          <a:ea typeface="Taub Sans Office" pitchFamily="2" charset="77"/>
          <a:cs typeface="+mn-cs"/>
        </a:defRPr>
      </a:lvl8pPr>
      <a:lvl9pPr marL="0" indent="0" algn="l" defTabSz="914354" rtl="0" eaLnBrk="1" latinLnBrk="0" hangingPunct="1">
        <a:lnSpc>
          <a:spcPct val="100000"/>
        </a:lnSpc>
        <a:spcBef>
          <a:spcPts val="600"/>
        </a:spcBef>
        <a:spcAft>
          <a:spcPts val="1200"/>
        </a:spcAft>
        <a:buFont typeface="Arial" panose="020B0604020202020204" pitchFamily="34" charset="0"/>
        <a:buNone/>
        <a:defRPr sz="4800" b="0" i="0" kern="1200">
          <a:solidFill>
            <a:schemeClr val="tx1"/>
          </a:solidFill>
          <a:latin typeface="+mn-lt"/>
          <a:ea typeface="Taub Sans Office" pitchFamily="2" charset="77"/>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orient="horz" pos="4042" userDrawn="1">
          <p15:clr>
            <a:srgbClr val="F26B43"/>
          </p15:clr>
        </p15:guide>
        <p15:guide id="9" orient="horz" pos="640" userDrawn="1">
          <p15:clr>
            <a:srgbClr val="F26B43"/>
          </p15:clr>
        </p15:guide>
        <p15:guide id="11" orient="horz" pos="3770" userDrawn="1">
          <p15:clr>
            <a:srgbClr val="F26B43"/>
          </p15:clr>
        </p15:guide>
        <p15:guide id="12" pos="7441" userDrawn="1">
          <p15:clr>
            <a:srgbClr val="F26B43"/>
          </p15:clr>
        </p15:guide>
        <p15:guide id="13" pos="241" userDrawn="1">
          <p15:clr>
            <a:srgbClr val="F26B43"/>
          </p15:clr>
        </p15:guide>
        <p15:guide id="14" pos="3840" userDrawn="1">
          <p15:clr>
            <a:srgbClr val="F26B43"/>
          </p15:clr>
        </p15:guide>
        <p15:guide id="15" orient="horz" pos="2160" userDrawn="1">
          <p15:clr>
            <a:srgbClr val="F26B43"/>
          </p15:clr>
        </p15:guide>
        <p15:guide id="16" orient="horz" pos="913" userDrawn="1">
          <p15:clr>
            <a:srgbClr val="F26B43"/>
          </p15:clr>
        </p15:guide>
        <p15:guide id="17" orient="horz" pos="164" userDrawn="1">
          <p15:clr>
            <a:srgbClr val="F26B43"/>
          </p15:clr>
        </p15:guide>
        <p15:guide id="18" orient="horz" pos="4133" userDrawn="1">
          <p15:clr>
            <a:srgbClr val="F26B43"/>
          </p15:clr>
        </p15:guide>
        <p15:guide id="19" orient="horz" pos="1117" userDrawn="1">
          <p15:clr>
            <a:srgbClr val="F26B43"/>
          </p15:clr>
        </p15:guide>
        <p15:guide id="20" orient="horz" pos="527" userDrawn="1">
          <p15:clr>
            <a:srgbClr val="F26B43"/>
          </p15:clr>
        </p15:guide>
        <p15:guide id="21" orient="horz" pos="420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F9EE826A-F676-496D-943F-9B579DC9C5AC}"/>
              </a:ext>
            </a:extLst>
          </p:cNvPr>
          <p:cNvSpPr>
            <a:spLocks noGrp="1"/>
          </p:cNvSpPr>
          <p:nvPr>
            <p:ph type="title"/>
          </p:nvPr>
        </p:nvSpPr>
        <p:spPr>
          <a:xfrm>
            <a:off x="382600" y="632160"/>
            <a:ext cx="11428602" cy="576000"/>
          </a:xfrm>
          <a:prstGeom prst="rect">
            <a:avLst/>
          </a:prstGeom>
        </p:spPr>
        <p:txBody>
          <a:bodyPr vert="horz" wrap="square" lIns="0" tIns="0" rIns="0" bIns="0" rtlCol="0" anchor="t">
            <a:spAutoFit/>
          </a:bodyPr>
          <a:lstStyle/>
          <a:p>
            <a:r>
              <a:rPr lang="en-US" dirty="0"/>
              <a:t>Click to edit Master title style</a:t>
            </a:r>
          </a:p>
        </p:txBody>
      </p:sp>
      <p:sp>
        <p:nvSpPr>
          <p:cNvPr id="12" name="Paragraph">
            <a:extLst>
              <a:ext uri="{FF2B5EF4-FFF2-40B4-BE49-F238E27FC236}">
                <a16:creationId xmlns:a16="http://schemas.microsoft.com/office/drawing/2014/main" id="{A8DB61BE-8077-983A-DA4A-F397E50ECE4F}"/>
              </a:ext>
            </a:extLst>
          </p:cNvPr>
          <p:cNvSpPr>
            <a:spLocks noGrp="1"/>
          </p:cNvSpPr>
          <p:nvPr>
            <p:ph type="body" idx="1"/>
          </p:nvPr>
        </p:nvSpPr>
        <p:spPr>
          <a:xfrm>
            <a:off x="382588" y="1393136"/>
            <a:ext cx="11430000" cy="44964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3"/>
            <a:endParaRPr lang="en-US" dirty="0"/>
          </a:p>
        </p:txBody>
      </p:sp>
      <p:sp>
        <p:nvSpPr>
          <p:cNvPr id="4" name="Page number">
            <a:extLst>
              <a:ext uri="{FF2B5EF4-FFF2-40B4-BE49-F238E27FC236}">
                <a16:creationId xmlns:a16="http://schemas.microsoft.com/office/drawing/2014/main" id="{80F1C2A1-0425-6ACF-EA06-9A4FD6E6D362}"/>
              </a:ext>
              <a:ext uri="{C183D7F6-B498-43B3-948B-1728B52AA6E4}">
                <adec:decorative xmlns:adec="http://schemas.microsoft.com/office/drawing/2017/decorative" val="1"/>
              </a:ext>
            </a:extLst>
          </p:cNvPr>
          <p:cNvSpPr txBox="1">
            <a:spLocks/>
          </p:cNvSpPr>
          <p:nvPr userDrawn="1"/>
        </p:nvSpPr>
        <p:spPr>
          <a:xfrm>
            <a:off x="10679887" y="6554384"/>
            <a:ext cx="126638"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b="0" i="0" smtClean="0">
                <a:solidFill>
                  <a:schemeClr val="tx1"/>
                </a:solidFill>
                <a:latin typeface="Taub Sans Office" pitchFamily="2" charset="77"/>
                <a:ea typeface="Taub Sans Office" pitchFamily="2" charset="77"/>
              </a:rPr>
              <a:pPr/>
              <a:t>‹Nº›</a:t>
            </a:fld>
            <a:endParaRPr lang="en-US" sz="800" b="0" i="0" dirty="0">
              <a:solidFill>
                <a:schemeClr val="tx1"/>
              </a:solidFill>
              <a:latin typeface="Taub Sans Office" pitchFamily="2" charset="77"/>
              <a:ea typeface="Taub Sans Office" pitchFamily="2" charset="77"/>
            </a:endParaRPr>
          </a:p>
        </p:txBody>
      </p:sp>
      <p:sp>
        <p:nvSpPr>
          <p:cNvPr id="6" name="Copyright">
            <a:extLst>
              <a:ext uri="{FF2B5EF4-FFF2-40B4-BE49-F238E27FC236}">
                <a16:creationId xmlns:a16="http://schemas.microsoft.com/office/drawing/2014/main" id="{30503945-8893-80AB-E651-45A169EEC230}"/>
              </a:ext>
              <a:ext uri="{C183D7F6-B498-43B3-948B-1728B52AA6E4}">
                <adec:decorative xmlns:adec="http://schemas.microsoft.com/office/drawing/2017/decorative" val="1"/>
              </a:ext>
            </a:extLst>
          </p:cNvPr>
          <p:cNvSpPr txBox="1"/>
          <p:nvPr userDrawn="1"/>
        </p:nvSpPr>
        <p:spPr>
          <a:xfrm>
            <a:off x="11012690" y="6546690"/>
            <a:ext cx="799898" cy="138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defRPr>
                <a:solidFill>
                  <a:srgbClr val="FFFFFF"/>
                </a:solidFill>
              </a:defRPr>
            </a:lvl1pPr>
          </a:lstStyle>
          <a:p>
            <a:pPr algn="r"/>
            <a:r>
              <a:rPr lang="en-US" sz="900" b="0" i="0" dirty="0">
                <a:solidFill>
                  <a:schemeClr val="tx2"/>
                </a:solidFill>
                <a:latin typeface="Taub Sans Office" pitchFamily="2" charset="77"/>
                <a:ea typeface="Taub Sans Office" pitchFamily="2" charset="77"/>
              </a:rPr>
              <a:t>ADP® Lyric HCM</a:t>
            </a:r>
          </a:p>
        </p:txBody>
      </p:sp>
      <p:sp>
        <p:nvSpPr>
          <p:cNvPr id="8" name="Copyright">
            <a:extLst>
              <a:ext uri="{FF2B5EF4-FFF2-40B4-BE49-F238E27FC236}">
                <a16:creationId xmlns:a16="http://schemas.microsoft.com/office/drawing/2014/main" id="{01CACE07-B647-619D-F89C-6A21831FD258}"/>
              </a:ext>
              <a:ext uri="{C183D7F6-B498-43B3-948B-1728B52AA6E4}">
                <adec:decorative xmlns:adec="http://schemas.microsoft.com/office/drawing/2017/decorative" val="1"/>
              </a:ext>
            </a:extLst>
          </p:cNvPr>
          <p:cNvSpPr txBox="1"/>
          <p:nvPr userDrawn="1"/>
        </p:nvSpPr>
        <p:spPr>
          <a:xfrm>
            <a:off x="369132" y="6554384"/>
            <a:ext cx="1227900"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b="0" i="0" dirty="0">
                <a:solidFill>
                  <a:schemeClr val="tx1"/>
                </a:solidFill>
                <a:latin typeface="Taub Sans Office" pitchFamily="2" charset="77"/>
                <a:ea typeface="Taub Sans Office" pitchFamily="2" charset="77"/>
              </a:rPr>
              <a:t>Copyright © 2025 ADP, Inc. </a:t>
            </a:r>
          </a:p>
        </p:txBody>
      </p:sp>
    </p:spTree>
    <p:extLst>
      <p:ext uri="{BB962C8B-B14F-4D97-AF65-F5344CB8AC3E}">
        <p14:creationId xmlns:p14="http://schemas.microsoft.com/office/powerpoint/2010/main" val="4273558426"/>
      </p:ext>
    </p:extLst>
  </p:cSld>
  <p:clrMap bg1="lt1" tx1="dk1" bg2="lt2" tx2="dk2" accent1="accent1" accent2="accent2" accent3="accent3" accent4="accent4" accent5="accent5" accent6="accent6" hlink="hlink" folHlink="folHlink"/>
  <p:sldLayoutIdLst>
    <p:sldLayoutId id="2147483996" r:id="rId1"/>
    <p:sldLayoutId id="2147483992" r:id="rId2"/>
    <p:sldLayoutId id="2147484038" r:id="rId3"/>
    <p:sldLayoutId id="2147484040" r:id="rId4"/>
    <p:sldLayoutId id="2147484017" r:id="rId5"/>
    <p:sldLayoutId id="2147484019" r:id="rId6"/>
    <p:sldLayoutId id="2147484023" r:id="rId7"/>
    <p:sldLayoutId id="2147484031" r:id="rId8"/>
    <p:sldLayoutId id="2147484037" r:id="rId9"/>
  </p:sldLayoutIdLst>
  <p:hf hdr="0" dt="0"/>
  <p:txStyles>
    <p:titleStyle>
      <a:lvl1pPr algn="l" defTabSz="914354" rtl="0" eaLnBrk="1" latinLnBrk="0" hangingPunct="1">
        <a:lnSpc>
          <a:spcPct val="100000"/>
        </a:lnSpc>
        <a:spcBef>
          <a:spcPct val="0"/>
        </a:spcBef>
        <a:buNone/>
        <a:defRPr sz="3600" b="1" i="0" kern="1200" cap="all" baseline="0">
          <a:solidFill>
            <a:schemeClr val="tx1"/>
          </a:solidFill>
          <a:latin typeface="Taub Sans Office" pitchFamily="2" charset="0"/>
          <a:ea typeface="Taub Sans Office" pitchFamily="2" charset="77"/>
          <a:cs typeface="+mj-cs"/>
        </a:defRPr>
      </a:lvl1pPr>
    </p:titleStyle>
    <p:bodyStyle>
      <a:lvl1pPr marL="0" indent="0" algn="l" defTabSz="914354" rtl="0" eaLnBrk="1" latinLnBrk="0" hangingPunct="1">
        <a:lnSpc>
          <a:spcPct val="100000"/>
        </a:lnSpc>
        <a:spcBef>
          <a:spcPts val="0"/>
        </a:spcBef>
        <a:spcAft>
          <a:spcPts val="1200"/>
        </a:spcAft>
        <a:buFont typeface="Arial" panose="020B0604020202020204" pitchFamily="34" charset="0"/>
        <a:buNone/>
        <a:defRPr sz="1400" b="0" i="0" kern="1200">
          <a:solidFill>
            <a:schemeClr val="tx1"/>
          </a:solidFill>
          <a:latin typeface="Taub Sans Office" pitchFamily="2" charset="0"/>
          <a:ea typeface="Taub Sans Office" pitchFamily="2" charset="77"/>
          <a:cs typeface="+mn-cs"/>
        </a:defRPr>
      </a:lvl1pPr>
      <a:lvl2pPr marL="226800" indent="-226800" algn="l" defTabSz="914354" rtl="0" eaLnBrk="1" latinLnBrk="0" hangingPunct="1">
        <a:lnSpc>
          <a:spcPct val="100000"/>
        </a:lnSpc>
        <a:spcBef>
          <a:spcPts val="0"/>
        </a:spcBef>
        <a:spcAft>
          <a:spcPts val="800"/>
        </a:spcAft>
        <a:buClr>
          <a:schemeClr val="tx2"/>
        </a:buClr>
        <a:buSzPct val="90000"/>
        <a:buFont typeface="Wingdings" pitchFamily="2" charset="2"/>
        <a:buChar char="§"/>
        <a:tabLst/>
        <a:defRPr sz="1400" b="0" i="0" kern="1200">
          <a:solidFill>
            <a:schemeClr val="tx1"/>
          </a:solidFill>
          <a:latin typeface="Taub Sans Office" pitchFamily="2" charset="0"/>
          <a:ea typeface="Taub Sans Office" pitchFamily="2" charset="77"/>
          <a:cs typeface="+mn-cs"/>
        </a:defRPr>
      </a:lvl2pPr>
      <a:lvl3pPr marL="478800" indent="-226800" algn="l" defTabSz="914354" rtl="0" eaLnBrk="1" latinLnBrk="0" hangingPunct="1">
        <a:lnSpc>
          <a:spcPct val="100000"/>
        </a:lnSpc>
        <a:spcBef>
          <a:spcPts val="0"/>
        </a:spcBef>
        <a:spcAft>
          <a:spcPts val="800"/>
        </a:spcAft>
        <a:buClr>
          <a:schemeClr val="tx1"/>
        </a:buClr>
        <a:buSzPct val="80000"/>
        <a:buFont typeface="Wingdings" pitchFamily="2" charset="2"/>
        <a:buChar char="§"/>
        <a:tabLst/>
        <a:defRPr sz="1400" b="0" i="0" kern="1200">
          <a:solidFill>
            <a:schemeClr val="tx1"/>
          </a:solidFill>
          <a:latin typeface="Taub Sans Office" pitchFamily="2" charset="0"/>
          <a:ea typeface="Taub Sans Office" pitchFamily="2" charset="77"/>
          <a:cs typeface="+mn-cs"/>
        </a:defRPr>
      </a:lvl3pPr>
      <a:lvl4pPr marL="720725" indent="-223838" algn="l" defTabSz="914354" rtl="0" eaLnBrk="1" latinLnBrk="0" hangingPunct="1">
        <a:lnSpc>
          <a:spcPct val="100000"/>
        </a:lnSpc>
        <a:spcBef>
          <a:spcPts val="0"/>
        </a:spcBef>
        <a:spcAft>
          <a:spcPts val="800"/>
        </a:spcAft>
        <a:buClr>
          <a:schemeClr val="tx2"/>
        </a:buClr>
        <a:buSzPct val="100000"/>
        <a:buFont typeface="Arial"/>
        <a:buChar char="⎻"/>
        <a:tabLst/>
        <a:defRPr sz="1400" b="0" i="0" kern="1200">
          <a:solidFill>
            <a:schemeClr val="tx1"/>
          </a:solidFill>
          <a:latin typeface="Taub Sans Office" pitchFamily="2" charset="0"/>
          <a:ea typeface="Taub Sans Office" pitchFamily="2" charset="77"/>
          <a:cs typeface="+mn-cs"/>
        </a:defRPr>
      </a:lvl4pPr>
      <a:lvl5pPr marL="0" indent="0" algn="l" defTabSz="914354" rtl="0" eaLnBrk="1" latinLnBrk="0" hangingPunct="1">
        <a:lnSpc>
          <a:spcPct val="100000"/>
        </a:lnSpc>
        <a:spcBef>
          <a:spcPts val="0"/>
        </a:spcBef>
        <a:spcAft>
          <a:spcPts val="1200"/>
        </a:spcAft>
        <a:buClr>
          <a:schemeClr val="accent5"/>
        </a:buClr>
        <a:buFont typeface="Arial" panose="020B0604020202020204" pitchFamily="34" charset="0"/>
        <a:buNone/>
        <a:defRPr sz="1600" b="0" i="0" kern="1200">
          <a:solidFill>
            <a:schemeClr val="tx1"/>
          </a:solidFill>
          <a:latin typeface="Taub Sans Office" pitchFamily="2" charset="0"/>
          <a:ea typeface="Taub Sans Office" pitchFamily="2" charset="77"/>
          <a:cs typeface="+mn-cs"/>
        </a:defRPr>
      </a:lvl5pPr>
      <a:lvl6pPr marL="0" indent="0" algn="l" defTabSz="914354" rtl="0" eaLnBrk="1" latinLnBrk="0" hangingPunct="1">
        <a:lnSpc>
          <a:spcPct val="100000"/>
        </a:lnSpc>
        <a:spcBef>
          <a:spcPts val="1200"/>
        </a:spcBef>
        <a:spcAft>
          <a:spcPts val="1200"/>
        </a:spcAft>
        <a:buClr>
          <a:schemeClr val="accent2"/>
        </a:buClr>
        <a:buFont typeface="Arial"/>
        <a:buNone/>
        <a:defRPr sz="2000" b="0" i="0" kern="1200" baseline="0">
          <a:solidFill>
            <a:schemeClr val="tx1"/>
          </a:solidFill>
          <a:latin typeface="Taub Sans Office" pitchFamily="2" charset="0"/>
          <a:ea typeface="Taub Sans Office" pitchFamily="2" charset="77"/>
          <a:cs typeface="+mn-cs"/>
        </a:defRPr>
      </a:lvl6pPr>
      <a:lvl7pPr marL="0" indent="0" algn="l" defTabSz="914354" rtl="0" eaLnBrk="1" latinLnBrk="0" hangingPunct="1">
        <a:lnSpc>
          <a:spcPct val="100000"/>
        </a:lnSpc>
        <a:spcBef>
          <a:spcPts val="600"/>
        </a:spcBef>
        <a:spcAft>
          <a:spcPts val="1200"/>
        </a:spcAft>
        <a:buFont typeface="Arial" panose="020B0604020202020204" pitchFamily="34" charset="0"/>
        <a:buNone/>
        <a:tabLst/>
        <a:defRPr sz="2400" b="0" i="0" kern="1200">
          <a:solidFill>
            <a:schemeClr val="tx1"/>
          </a:solidFill>
          <a:latin typeface="Taub Sans Office" pitchFamily="2" charset="0"/>
          <a:ea typeface="Taub Sans Office" pitchFamily="2" charset="77"/>
          <a:cs typeface="+mn-cs"/>
        </a:defRPr>
      </a:lvl7pPr>
      <a:lvl8pPr marL="0" indent="0" algn="l" defTabSz="914354" rtl="0" eaLnBrk="1" latinLnBrk="0" hangingPunct="1">
        <a:lnSpc>
          <a:spcPct val="100000"/>
        </a:lnSpc>
        <a:spcBef>
          <a:spcPts val="600"/>
        </a:spcBef>
        <a:spcAft>
          <a:spcPts val="1200"/>
        </a:spcAft>
        <a:buFontTx/>
        <a:buNone/>
        <a:defRPr sz="3200" b="0" i="0" kern="1200">
          <a:solidFill>
            <a:schemeClr val="tx1"/>
          </a:solidFill>
          <a:latin typeface="Taub Sans Office" pitchFamily="2" charset="0"/>
          <a:ea typeface="Taub Sans Office" pitchFamily="2" charset="77"/>
          <a:cs typeface="+mn-cs"/>
        </a:defRPr>
      </a:lvl8pPr>
      <a:lvl9pPr marL="0" indent="0" algn="l" defTabSz="914354" rtl="0" eaLnBrk="1" latinLnBrk="0" hangingPunct="1">
        <a:lnSpc>
          <a:spcPct val="100000"/>
        </a:lnSpc>
        <a:spcBef>
          <a:spcPts val="600"/>
        </a:spcBef>
        <a:spcAft>
          <a:spcPts val="1200"/>
        </a:spcAft>
        <a:buFont typeface="Arial" panose="020B0604020202020204" pitchFamily="34" charset="0"/>
        <a:buNone/>
        <a:defRPr sz="5800" b="0" i="0" kern="1200">
          <a:solidFill>
            <a:schemeClr val="tx1"/>
          </a:solidFill>
          <a:latin typeface="Taub Sans Office" pitchFamily="2" charset="0"/>
          <a:ea typeface="Taub Sans Office" pitchFamily="2" charset="77"/>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orient="horz" pos="4042" userDrawn="1">
          <p15:clr>
            <a:srgbClr val="F26B43"/>
          </p15:clr>
        </p15:guide>
        <p15:guide id="9" orient="horz" pos="640" userDrawn="1">
          <p15:clr>
            <a:srgbClr val="F26B43"/>
          </p15:clr>
        </p15:guide>
        <p15:guide id="11" orient="horz" pos="3770" userDrawn="1">
          <p15:clr>
            <a:srgbClr val="F26B43"/>
          </p15:clr>
        </p15:guide>
        <p15:guide id="12" pos="7441" userDrawn="1">
          <p15:clr>
            <a:srgbClr val="F26B43"/>
          </p15:clr>
        </p15:guide>
        <p15:guide id="13" pos="241" userDrawn="1">
          <p15:clr>
            <a:srgbClr val="F26B43"/>
          </p15:clr>
        </p15:guide>
        <p15:guide id="14" pos="3840" userDrawn="1">
          <p15:clr>
            <a:srgbClr val="F26B43"/>
          </p15:clr>
        </p15:guide>
        <p15:guide id="15" orient="horz" pos="2160" userDrawn="1">
          <p15:clr>
            <a:srgbClr val="F26B43"/>
          </p15:clr>
        </p15:guide>
        <p15:guide id="16" orient="horz" pos="913" userDrawn="1">
          <p15:clr>
            <a:srgbClr val="F26B43"/>
          </p15:clr>
        </p15:guide>
        <p15:guide id="17" orient="horz" pos="164" userDrawn="1">
          <p15:clr>
            <a:srgbClr val="F26B43"/>
          </p15:clr>
        </p15:guide>
        <p15:guide id="18" orient="horz" pos="4133" userDrawn="1">
          <p15:clr>
            <a:srgbClr val="F26B43"/>
          </p15:clr>
        </p15:guide>
        <p15:guide id="19" orient="horz" pos="1117" userDrawn="1">
          <p15:clr>
            <a:srgbClr val="F26B43"/>
          </p15:clr>
        </p15:guide>
        <p15:guide id="20" orient="horz" pos="527" userDrawn="1">
          <p15:clr>
            <a:srgbClr val="F26B43"/>
          </p15:clr>
        </p15:guide>
        <p15:guide id="21" orient="horz" pos="420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F9EE826A-F676-496D-943F-9B579DC9C5AC}"/>
              </a:ext>
            </a:extLst>
          </p:cNvPr>
          <p:cNvSpPr>
            <a:spLocks noGrp="1"/>
          </p:cNvSpPr>
          <p:nvPr>
            <p:ph type="title"/>
          </p:nvPr>
        </p:nvSpPr>
        <p:spPr>
          <a:xfrm>
            <a:off x="382600" y="266400"/>
            <a:ext cx="11428602" cy="576000"/>
          </a:xfrm>
          <a:prstGeom prst="rect">
            <a:avLst/>
          </a:prstGeom>
        </p:spPr>
        <p:txBody>
          <a:bodyPr vert="horz" wrap="square" lIns="0" tIns="0" rIns="0" bIns="0" rtlCol="0" anchor="t">
            <a:spAutoFit/>
          </a:bodyPr>
          <a:lstStyle/>
          <a:p>
            <a:r>
              <a:rPr lang="en-US" dirty="0"/>
              <a:t>Click to edit Master title style</a:t>
            </a:r>
          </a:p>
        </p:txBody>
      </p:sp>
      <p:sp>
        <p:nvSpPr>
          <p:cNvPr id="12" name="Paragraph">
            <a:extLst>
              <a:ext uri="{FF2B5EF4-FFF2-40B4-BE49-F238E27FC236}">
                <a16:creationId xmlns:a16="http://schemas.microsoft.com/office/drawing/2014/main" id="{A8DB61BE-8077-983A-DA4A-F397E50ECE4F}"/>
              </a:ext>
            </a:extLst>
          </p:cNvPr>
          <p:cNvSpPr>
            <a:spLocks noGrp="1"/>
          </p:cNvSpPr>
          <p:nvPr>
            <p:ph type="body" idx="1"/>
          </p:nvPr>
        </p:nvSpPr>
        <p:spPr>
          <a:xfrm>
            <a:off x="382588" y="1476000"/>
            <a:ext cx="11430000" cy="44964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3"/>
            <a:endParaRPr lang="en-US" dirty="0"/>
          </a:p>
        </p:txBody>
      </p:sp>
      <p:sp>
        <p:nvSpPr>
          <p:cNvPr id="4" name="Page number">
            <a:extLst>
              <a:ext uri="{FF2B5EF4-FFF2-40B4-BE49-F238E27FC236}">
                <a16:creationId xmlns:a16="http://schemas.microsoft.com/office/drawing/2014/main" id="{80F1C2A1-0425-6ACF-EA06-9A4FD6E6D362}"/>
              </a:ext>
              <a:ext uri="{C183D7F6-B498-43B3-948B-1728B52AA6E4}">
                <adec:decorative xmlns:adec="http://schemas.microsoft.com/office/drawing/2017/decorative" val="1"/>
              </a:ext>
            </a:extLst>
          </p:cNvPr>
          <p:cNvSpPr txBox="1">
            <a:spLocks/>
          </p:cNvSpPr>
          <p:nvPr userDrawn="1"/>
        </p:nvSpPr>
        <p:spPr>
          <a:xfrm>
            <a:off x="10684696" y="6554384"/>
            <a:ext cx="117020"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smtClean="0">
                <a:solidFill>
                  <a:schemeClr val="tx1"/>
                </a:solidFill>
              </a:rPr>
              <a:pPr/>
              <a:t>‹Nº›</a:t>
            </a:fld>
            <a:endParaRPr lang="en-US" sz="800" dirty="0">
              <a:solidFill>
                <a:schemeClr val="tx1"/>
              </a:solidFill>
            </a:endParaRPr>
          </a:p>
        </p:txBody>
      </p:sp>
      <p:sp>
        <p:nvSpPr>
          <p:cNvPr id="11" name="footer">
            <a:extLst>
              <a:ext uri="{FF2B5EF4-FFF2-40B4-BE49-F238E27FC236}">
                <a16:creationId xmlns:a16="http://schemas.microsoft.com/office/drawing/2014/main" id="{68B27710-F6B3-391C-A8C8-326B6B19E143}"/>
              </a:ext>
              <a:ext uri="{C183D7F6-B498-43B3-948B-1728B52AA6E4}">
                <adec:decorative xmlns:adec="http://schemas.microsoft.com/office/drawing/2017/decorative" val="1"/>
              </a:ext>
            </a:extLst>
          </p:cNvPr>
          <p:cNvSpPr txBox="1">
            <a:spLocks/>
          </p:cNvSpPr>
          <p:nvPr userDrawn="1"/>
        </p:nvSpPr>
        <p:spPr>
          <a:xfrm>
            <a:off x="2537552" y="6554384"/>
            <a:ext cx="3386999" cy="123111"/>
          </a:xfrm>
          <a:prstGeom prst="rect">
            <a:avLst/>
          </a:prstGeom>
        </p:spPr>
        <p:txBody>
          <a:bodyPr vert="horz" wrap="square" lIns="0" tIns="0" rIns="0" bIns="0" rtlCol="0" anchor="ctr">
            <a:spAutoFit/>
          </a:bodyPr>
          <a:lstStyle>
            <a:defPPr>
              <a:defRPr lang="en-US"/>
            </a:defPPr>
            <a:lvl1pPr marL="0" algn="l"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r"/>
            <a:r>
              <a:rPr lang="en-US" sz="800" dirty="0">
                <a:solidFill>
                  <a:schemeClr val="tx1"/>
                </a:solidFill>
              </a:rPr>
              <a:t>This footer is for global security classifications.</a:t>
            </a:r>
          </a:p>
        </p:txBody>
      </p:sp>
      <p:sp>
        <p:nvSpPr>
          <p:cNvPr id="5" name="Copyright">
            <a:extLst>
              <a:ext uri="{FF2B5EF4-FFF2-40B4-BE49-F238E27FC236}">
                <a16:creationId xmlns:a16="http://schemas.microsoft.com/office/drawing/2014/main" id="{C4C56520-8E02-499A-E37F-DDC5618BFDD2}"/>
              </a:ext>
              <a:ext uri="{C183D7F6-B498-43B3-948B-1728B52AA6E4}">
                <adec:decorative xmlns:adec="http://schemas.microsoft.com/office/drawing/2017/decorative" val="1"/>
              </a:ext>
            </a:extLst>
          </p:cNvPr>
          <p:cNvSpPr txBox="1"/>
          <p:nvPr userDrawn="1"/>
        </p:nvSpPr>
        <p:spPr>
          <a:xfrm>
            <a:off x="369132"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chemeClr val="tx1"/>
                </a:solidFill>
                <a:latin typeface="+mn-lt"/>
              </a:rPr>
              <a:t>Copyright © 2025 ADP, Inc. </a:t>
            </a:r>
          </a:p>
        </p:txBody>
      </p:sp>
      <p:sp>
        <p:nvSpPr>
          <p:cNvPr id="10" name="ADP ">
            <a:extLst>
              <a:ext uri="{FF2B5EF4-FFF2-40B4-BE49-F238E27FC236}">
                <a16:creationId xmlns:a16="http://schemas.microsoft.com/office/drawing/2014/main" id="{8FF5CB59-4E7B-09C4-D6A2-0A45DD6B4F48}"/>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873683588"/>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 id="2147484078" r:id="rId13"/>
    <p:sldLayoutId id="2147484081" r:id="rId14"/>
    <p:sldLayoutId id="2147484082" r:id="rId15"/>
    <p:sldLayoutId id="2147484083" r:id="rId16"/>
    <p:sldLayoutId id="2147484084" r:id="rId17"/>
    <p:sldLayoutId id="2147484085" r:id="rId18"/>
    <p:sldLayoutId id="2147484086" r:id="rId19"/>
    <p:sldLayoutId id="2147484087" r:id="rId20"/>
    <p:sldLayoutId id="2147484091" r:id="rId21"/>
    <p:sldLayoutId id="2147484092" r:id="rId22"/>
    <p:sldLayoutId id="2147484093" r:id="rId23"/>
    <p:sldLayoutId id="2147484094" r:id="rId24"/>
    <p:sldLayoutId id="2147484095" r:id="rId25"/>
    <p:sldLayoutId id="2147484096" r:id="rId26"/>
    <p:sldLayoutId id="2147484098" r:id="rId27"/>
    <p:sldLayoutId id="2147484099" r:id="rId28"/>
    <p:sldLayoutId id="2147484100" r:id="rId29"/>
    <p:sldLayoutId id="2147484101" r:id="rId30"/>
    <p:sldLayoutId id="2147484102" r:id="rId31"/>
    <p:sldLayoutId id="2147484104" r:id="rId32"/>
    <p:sldLayoutId id="2147484105" r:id="rId33"/>
    <p:sldLayoutId id="2147484106" r:id="rId34"/>
    <p:sldLayoutId id="2147484107" r:id="rId35"/>
    <p:sldLayoutId id="2147484108" r:id="rId36"/>
    <p:sldLayoutId id="2147484109" r:id="rId37"/>
    <p:sldLayoutId id="2147484110" r:id="rId38"/>
    <p:sldLayoutId id="2147484111" r:id="rId39"/>
    <p:sldLayoutId id="2147484112" r:id="rId40"/>
    <p:sldLayoutId id="2147484113" r:id="rId41"/>
    <p:sldLayoutId id="2147484114" r:id="rId42"/>
    <p:sldLayoutId id="2147484115" r:id="rId43"/>
    <p:sldLayoutId id="2147484116" r:id="rId44"/>
    <p:sldLayoutId id="2147484117" r:id="rId45"/>
    <p:sldLayoutId id="2147484118" r:id="rId46"/>
    <p:sldLayoutId id="2147484119" r:id="rId47"/>
    <p:sldLayoutId id="2147484120" r:id="rId48"/>
    <p:sldLayoutId id="2147484121" r:id="rId49"/>
    <p:sldLayoutId id="2147484122" r:id="rId50"/>
    <p:sldLayoutId id="2147484123" r:id="rId51"/>
  </p:sldLayoutIdLst>
  <p:hf hdr="0" dt="0"/>
  <p:txStyles>
    <p:titleStyle>
      <a:lvl1pPr algn="l" defTabSz="914354" rtl="0" eaLnBrk="1" latinLnBrk="0" hangingPunct="1">
        <a:lnSpc>
          <a:spcPct val="100000"/>
        </a:lnSpc>
        <a:spcBef>
          <a:spcPct val="0"/>
        </a:spcBef>
        <a:buNone/>
        <a:defRPr sz="3600" b="1" i="0" kern="1200" cap="all" baseline="0">
          <a:solidFill>
            <a:schemeClr val="tx1"/>
          </a:solidFill>
          <a:latin typeface="Taub Sans" pitchFamily="2" charset="77"/>
          <a:ea typeface="Taub Sans" pitchFamily="2" charset="77"/>
          <a:cs typeface="+mj-cs"/>
        </a:defRPr>
      </a:lvl1pPr>
    </p:titleStyle>
    <p:bodyStyle>
      <a:lvl1pPr marL="0" indent="0" algn="l" defTabSz="914354"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Taub Sans Text" pitchFamily="2" charset="77"/>
          <a:ea typeface="Taub Sans Text" pitchFamily="2" charset="77"/>
          <a:cs typeface="+mn-cs"/>
        </a:defRPr>
      </a:lvl1pPr>
      <a:lvl2pPr marL="226800" indent="-226800" algn="l" defTabSz="914354" rtl="0" eaLnBrk="1" latinLnBrk="0" hangingPunct="1">
        <a:lnSpc>
          <a:spcPct val="100000"/>
        </a:lnSpc>
        <a:spcBef>
          <a:spcPts val="0"/>
        </a:spcBef>
        <a:spcAft>
          <a:spcPts val="800"/>
        </a:spcAft>
        <a:buClr>
          <a:schemeClr val="tx2"/>
        </a:buClr>
        <a:buSzPct val="90000"/>
        <a:buFont typeface="Wingdings" pitchFamily="2" charset="2"/>
        <a:buChar char="§"/>
        <a:tabLst/>
        <a:defRPr sz="1400" kern="1200">
          <a:solidFill>
            <a:schemeClr val="tx1"/>
          </a:solidFill>
          <a:latin typeface="Taub Sans Text" pitchFamily="2" charset="77"/>
          <a:ea typeface="Taub Sans Text" pitchFamily="2" charset="77"/>
          <a:cs typeface="+mn-cs"/>
        </a:defRPr>
      </a:lvl2pPr>
      <a:lvl3pPr marL="478800" indent="-226800" algn="l" defTabSz="914354" rtl="0" eaLnBrk="1" latinLnBrk="0" hangingPunct="1">
        <a:lnSpc>
          <a:spcPct val="100000"/>
        </a:lnSpc>
        <a:spcBef>
          <a:spcPts val="0"/>
        </a:spcBef>
        <a:spcAft>
          <a:spcPts val="800"/>
        </a:spcAft>
        <a:buClr>
          <a:schemeClr val="tx1"/>
        </a:buClr>
        <a:buSzPct val="80000"/>
        <a:buFont typeface="Wingdings" pitchFamily="2" charset="2"/>
        <a:buChar char="§"/>
        <a:tabLst/>
        <a:defRPr sz="1400" b="0" kern="1200">
          <a:solidFill>
            <a:schemeClr val="tx1"/>
          </a:solidFill>
          <a:latin typeface="Taub Sans Text" pitchFamily="2" charset="77"/>
          <a:ea typeface="Taub Sans Text" pitchFamily="2" charset="77"/>
          <a:cs typeface="+mn-cs"/>
        </a:defRPr>
      </a:lvl3pPr>
      <a:lvl4pPr marL="720725" indent="-223838" algn="l" defTabSz="914354" rtl="0" eaLnBrk="1" latinLnBrk="0" hangingPunct="1">
        <a:lnSpc>
          <a:spcPct val="100000"/>
        </a:lnSpc>
        <a:spcBef>
          <a:spcPts val="0"/>
        </a:spcBef>
        <a:spcAft>
          <a:spcPts val="800"/>
        </a:spcAft>
        <a:buClr>
          <a:schemeClr val="tx2"/>
        </a:buClr>
        <a:buSzPct val="100000"/>
        <a:buFont typeface="System Font Regular"/>
        <a:buChar char="⎻"/>
        <a:tabLst/>
        <a:defRPr sz="1400" b="0" kern="1200">
          <a:solidFill>
            <a:schemeClr val="tx1"/>
          </a:solidFill>
          <a:latin typeface="Taub Sans Text" pitchFamily="2" charset="77"/>
          <a:ea typeface="Taub Sans Text" pitchFamily="2" charset="77"/>
          <a:cs typeface="+mn-cs"/>
        </a:defRPr>
      </a:lvl4pPr>
      <a:lvl5pPr marL="0" indent="0" algn="l" defTabSz="914354" rtl="0" eaLnBrk="1" latinLnBrk="0" hangingPunct="1">
        <a:lnSpc>
          <a:spcPct val="100000"/>
        </a:lnSpc>
        <a:spcBef>
          <a:spcPts val="0"/>
        </a:spcBef>
        <a:spcAft>
          <a:spcPts val="1200"/>
        </a:spcAft>
        <a:buClr>
          <a:schemeClr val="accent5"/>
        </a:buClr>
        <a:buFont typeface="Arial" panose="020B0604020202020204" pitchFamily="34" charset="0"/>
        <a:buNone/>
        <a:defRPr sz="1600" kern="1200">
          <a:solidFill>
            <a:schemeClr val="tx1"/>
          </a:solidFill>
          <a:latin typeface="Taub Sans Text" pitchFamily="2" charset="77"/>
          <a:ea typeface="Taub Sans Text" pitchFamily="2" charset="77"/>
          <a:cs typeface="+mn-cs"/>
        </a:defRPr>
      </a:lvl5pPr>
      <a:lvl6pPr marL="0" indent="0" algn="l" defTabSz="914354" rtl="0" eaLnBrk="1" latinLnBrk="0" hangingPunct="1">
        <a:lnSpc>
          <a:spcPct val="100000"/>
        </a:lnSpc>
        <a:spcBef>
          <a:spcPts val="1200"/>
        </a:spcBef>
        <a:spcAft>
          <a:spcPts val="1200"/>
        </a:spcAft>
        <a:buClr>
          <a:schemeClr val="accent2"/>
        </a:buClr>
        <a:buFont typeface="System Font Regular"/>
        <a:buNone/>
        <a:defRPr sz="2000" kern="1200" baseline="0">
          <a:solidFill>
            <a:schemeClr val="tx1"/>
          </a:solidFill>
          <a:latin typeface="Taub Sans Text" pitchFamily="2" charset="77"/>
          <a:ea typeface="Taub Sans Text" pitchFamily="2" charset="77"/>
          <a:cs typeface="+mn-cs"/>
        </a:defRPr>
      </a:lvl6pPr>
      <a:lvl7pPr marL="0" indent="0" algn="l" defTabSz="914354" rtl="0" eaLnBrk="1" latinLnBrk="0" hangingPunct="1">
        <a:lnSpc>
          <a:spcPct val="100000"/>
        </a:lnSpc>
        <a:spcBef>
          <a:spcPts val="600"/>
        </a:spcBef>
        <a:spcAft>
          <a:spcPts val="1200"/>
        </a:spcAft>
        <a:buFont typeface="Arial" panose="020B0604020202020204" pitchFamily="34" charset="0"/>
        <a:buNone/>
        <a:tabLst/>
        <a:defRPr sz="2400" kern="1200">
          <a:solidFill>
            <a:schemeClr val="tx1"/>
          </a:solidFill>
          <a:latin typeface="Taub Sans Text" pitchFamily="2" charset="77"/>
          <a:ea typeface="Taub Sans Text" pitchFamily="2" charset="77"/>
          <a:cs typeface="+mn-cs"/>
        </a:defRPr>
      </a:lvl7pPr>
      <a:lvl8pPr marL="0" indent="0" algn="l" defTabSz="914354" rtl="0" eaLnBrk="1" latinLnBrk="0" hangingPunct="1">
        <a:lnSpc>
          <a:spcPct val="100000"/>
        </a:lnSpc>
        <a:spcBef>
          <a:spcPts val="600"/>
        </a:spcBef>
        <a:spcAft>
          <a:spcPts val="1200"/>
        </a:spcAft>
        <a:buFontTx/>
        <a:buNone/>
        <a:defRPr sz="3200" kern="1200">
          <a:solidFill>
            <a:schemeClr val="tx1"/>
          </a:solidFill>
          <a:latin typeface="Taub Sans Text" pitchFamily="2" charset="77"/>
          <a:ea typeface="Taub Sans Text" pitchFamily="2" charset="77"/>
          <a:cs typeface="+mn-cs"/>
        </a:defRPr>
      </a:lvl8pPr>
      <a:lvl9pPr marL="0" indent="0" algn="l" defTabSz="914354" rtl="0" eaLnBrk="1" latinLnBrk="0" hangingPunct="1">
        <a:lnSpc>
          <a:spcPct val="100000"/>
        </a:lnSpc>
        <a:spcBef>
          <a:spcPts val="600"/>
        </a:spcBef>
        <a:spcAft>
          <a:spcPts val="1200"/>
        </a:spcAft>
        <a:buFont typeface="Arial" panose="020B0604020202020204" pitchFamily="34" charset="0"/>
        <a:buNone/>
        <a:defRPr sz="5800" kern="1200">
          <a:solidFill>
            <a:schemeClr val="tx1"/>
          </a:solidFill>
          <a:latin typeface="Taub Sans Text" pitchFamily="2" charset="77"/>
          <a:ea typeface="Taub Sans Text" pitchFamily="2" charset="77"/>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orient="horz" pos="4042">
          <p15:clr>
            <a:srgbClr val="F26B43"/>
          </p15:clr>
        </p15:guide>
        <p15:guide id="9" orient="horz" pos="640">
          <p15:clr>
            <a:srgbClr val="F26B43"/>
          </p15:clr>
        </p15:guide>
        <p15:guide id="11" orient="horz" pos="3770">
          <p15:clr>
            <a:srgbClr val="F26B43"/>
          </p15:clr>
        </p15:guide>
        <p15:guide id="12" pos="7441">
          <p15:clr>
            <a:srgbClr val="F26B43"/>
          </p15:clr>
        </p15:guide>
        <p15:guide id="13" pos="241">
          <p15:clr>
            <a:srgbClr val="F26B43"/>
          </p15:clr>
        </p15:guide>
        <p15:guide id="14" pos="3840">
          <p15:clr>
            <a:srgbClr val="F26B43"/>
          </p15:clr>
        </p15:guide>
        <p15:guide id="15" orient="horz" pos="2160">
          <p15:clr>
            <a:srgbClr val="F26B43"/>
          </p15:clr>
        </p15:guide>
        <p15:guide id="16" orient="horz" pos="913">
          <p15:clr>
            <a:srgbClr val="F26B43"/>
          </p15:clr>
        </p15:guide>
        <p15:guide id="17" orient="horz" pos="164">
          <p15:clr>
            <a:srgbClr val="F26B43"/>
          </p15:clr>
        </p15:guide>
        <p15:guide id="18" orient="horz" pos="4133">
          <p15:clr>
            <a:srgbClr val="F26B43"/>
          </p15:clr>
        </p15:guide>
        <p15:guide id="19" orient="horz" pos="1117">
          <p15:clr>
            <a:srgbClr val="F26B43"/>
          </p15:clr>
        </p15:guide>
        <p15:guide id="20" orient="horz" pos="527">
          <p15:clr>
            <a:srgbClr val="F26B43"/>
          </p15:clr>
        </p15:guide>
        <p15:guide id="21" orient="horz" pos="420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F9EE826A-F676-496D-943F-9B579DC9C5AC}"/>
              </a:ext>
            </a:extLst>
          </p:cNvPr>
          <p:cNvSpPr>
            <a:spLocks noGrp="1"/>
          </p:cNvSpPr>
          <p:nvPr>
            <p:ph type="title"/>
          </p:nvPr>
        </p:nvSpPr>
        <p:spPr>
          <a:xfrm>
            <a:off x="382600" y="266400"/>
            <a:ext cx="11428602" cy="576000"/>
          </a:xfrm>
          <a:prstGeom prst="rect">
            <a:avLst/>
          </a:prstGeom>
        </p:spPr>
        <p:txBody>
          <a:bodyPr vert="horz" wrap="square" lIns="0" tIns="0" rIns="0" bIns="0" rtlCol="0" anchor="t">
            <a:spAutoFit/>
          </a:bodyPr>
          <a:lstStyle/>
          <a:p>
            <a:r>
              <a:rPr lang="en-US" dirty="0"/>
              <a:t>Click to edit Master title style</a:t>
            </a:r>
          </a:p>
        </p:txBody>
      </p:sp>
      <p:sp>
        <p:nvSpPr>
          <p:cNvPr id="12" name="Paragraph">
            <a:extLst>
              <a:ext uri="{FF2B5EF4-FFF2-40B4-BE49-F238E27FC236}">
                <a16:creationId xmlns:a16="http://schemas.microsoft.com/office/drawing/2014/main" id="{A8DB61BE-8077-983A-DA4A-F397E50ECE4F}"/>
              </a:ext>
            </a:extLst>
          </p:cNvPr>
          <p:cNvSpPr>
            <a:spLocks noGrp="1"/>
          </p:cNvSpPr>
          <p:nvPr>
            <p:ph type="body" idx="1"/>
          </p:nvPr>
        </p:nvSpPr>
        <p:spPr>
          <a:xfrm>
            <a:off x="382588" y="1476000"/>
            <a:ext cx="11430000" cy="44964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3"/>
            <a:endParaRPr lang="en-US" dirty="0"/>
          </a:p>
        </p:txBody>
      </p:sp>
      <p:sp>
        <p:nvSpPr>
          <p:cNvPr id="4" name="Page number">
            <a:extLst>
              <a:ext uri="{FF2B5EF4-FFF2-40B4-BE49-F238E27FC236}">
                <a16:creationId xmlns:a16="http://schemas.microsoft.com/office/drawing/2014/main" id="{80F1C2A1-0425-6ACF-EA06-9A4FD6E6D362}"/>
              </a:ext>
              <a:ext uri="{C183D7F6-B498-43B3-948B-1728B52AA6E4}">
                <adec:decorative xmlns:adec="http://schemas.microsoft.com/office/drawing/2017/decorative" val="1"/>
              </a:ext>
            </a:extLst>
          </p:cNvPr>
          <p:cNvSpPr txBox="1">
            <a:spLocks/>
          </p:cNvSpPr>
          <p:nvPr userDrawn="1"/>
        </p:nvSpPr>
        <p:spPr>
          <a:xfrm>
            <a:off x="10684696" y="6554384"/>
            <a:ext cx="117020" cy="123111"/>
          </a:xfrm>
          <a:prstGeom prst="rect">
            <a:avLst/>
          </a:prstGeom>
        </p:spPr>
        <p:txBody>
          <a:bodyPr vert="horz" wrap="none" lIns="0" tIns="0" rIns="0" bIns="0" rtlCol="0" anchor="ctr">
            <a:spAutoFit/>
          </a:bodyPr>
          <a:lstStyle>
            <a:defPPr>
              <a:defRPr lang="en-US"/>
            </a:defPPr>
            <a:lvl1pPr marL="0" algn="ctr" defTabSz="685783" rtl="0" eaLnBrk="1" latinLnBrk="0" hangingPunct="1">
              <a:defRPr sz="80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0C691DA3-4ABE-49F3-91E6-D9975CC9DD5F}" type="slidenum">
              <a:rPr lang="en-US" sz="800" smtClean="0">
                <a:solidFill>
                  <a:schemeClr val="tx1"/>
                </a:solidFill>
              </a:rPr>
              <a:pPr/>
              <a:t>‹Nº›</a:t>
            </a:fld>
            <a:endParaRPr lang="en-US" sz="800" dirty="0">
              <a:solidFill>
                <a:schemeClr val="tx1"/>
              </a:solidFill>
            </a:endParaRPr>
          </a:p>
        </p:txBody>
      </p:sp>
      <p:sp>
        <p:nvSpPr>
          <p:cNvPr id="5" name="Copyright">
            <a:extLst>
              <a:ext uri="{FF2B5EF4-FFF2-40B4-BE49-F238E27FC236}">
                <a16:creationId xmlns:a16="http://schemas.microsoft.com/office/drawing/2014/main" id="{C4C56520-8E02-499A-E37F-DDC5618BFDD2}"/>
              </a:ext>
              <a:ext uri="{C183D7F6-B498-43B3-948B-1728B52AA6E4}">
                <adec:decorative xmlns:adec="http://schemas.microsoft.com/office/drawing/2017/decorative" val="1"/>
              </a:ext>
            </a:extLst>
          </p:cNvPr>
          <p:cNvSpPr txBox="1"/>
          <p:nvPr userDrawn="1"/>
        </p:nvSpPr>
        <p:spPr>
          <a:xfrm>
            <a:off x="369132" y="6554384"/>
            <a:ext cx="117820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a:solidFill>
                  <a:srgbClr val="FFFFFF"/>
                </a:solidFill>
              </a:defRPr>
            </a:lvl1pPr>
          </a:lstStyle>
          <a:p>
            <a:r>
              <a:rPr lang="en-US" sz="800" dirty="0">
                <a:solidFill>
                  <a:schemeClr val="tx1"/>
                </a:solidFill>
                <a:latin typeface="+mn-lt"/>
              </a:rPr>
              <a:t>Copyright © 2025 ADP, Inc. </a:t>
            </a:r>
          </a:p>
        </p:txBody>
      </p:sp>
      <p:sp>
        <p:nvSpPr>
          <p:cNvPr id="10" name="ADP ">
            <a:extLst>
              <a:ext uri="{FF2B5EF4-FFF2-40B4-BE49-F238E27FC236}">
                <a16:creationId xmlns:a16="http://schemas.microsoft.com/office/drawing/2014/main" id="{8FF5CB59-4E7B-09C4-D6A2-0A45DD6B4F48}"/>
              </a:ext>
              <a:ext uri="{C183D7F6-B498-43B3-948B-1728B52AA6E4}">
                <adec:decorative xmlns:adec="http://schemas.microsoft.com/office/drawing/2017/decorative" val="1"/>
              </a:ext>
            </a:extLst>
          </p:cNvPr>
          <p:cNvSpPr>
            <a:spLocks noEditPoints="1"/>
          </p:cNvSpPr>
          <p:nvPr userDrawn="1"/>
        </p:nvSpPr>
        <p:spPr bwMode="auto">
          <a:xfrm>
            <a:off x="11274981" y="6503419"/>
            <a:ext cx="464895" cy="211122"/>
          </a:xfrm>
          <a:custGeom>
            <a:avLst/>
            <a:gdLst>
              <a:gd name="T0" fmla="*/ 2185 w 2660"/>
              <a:gd name="T1" fmla="*/ 257 h 1203"/>
              <a:gd name="T2" fmla="*/ 2034 w 2660"/>
              <a:gd name="T3" fmla="*/ 407 h 1203"/>
              <a:gd name="T4" fmla="*/ 2250 w 2660"/>
              <a:gd name="T5" fmla="*/ 472 h 1203"/>
              <a:gd name="T6" fmla="*/ 2034 w 2660"/>
              <a:gd name="T7" fmla="*/ 536 h 1203"/>
              <a:gd name="T8" fmla="*/ 2185 w 2660"/>
              <a:gd name="T9" fmla="*/ 687 h 1203"/>
              <a:gd name="T10" fmla="*/ 2185 w 2660"/>
              <a:gd name="T11" fmla="*/ 257 h 1203"/>
              <a:gd name="T12" fmla="*/ 1325 w 2660"/>
              <a:gd name="T13" fmla="*/ 1052 h 1203"/>
              <a:gd name="T14" fmla="*/ 1927 w 2660"/>
              <a:gd name="T15" fmla="*/ 794 h 1203"/>
              <a:gd name="T16" fmla="*/ 2034 w 2660"/>
              <a:gd name="T17" fmla="*/ 1052 h 1203"/>
              <a:gd name="T18" fmla="*/ 2185 w 2660"/>
              <a:gd name="T19" fmla="*/ 794 h 1203"/>
              <a:gd name="T20" fmla="*/ 2185 w 2660"/>
              <a:gd name="T21" fmla="*/ 149 h 1203"/>
              <a:gd name="T22" fmla="*/ 1927 w 2660"/>
              <a:gd name="T23" fmla="*/ 536 h 1203"/>
              <a:gd name="T24" fmla="*/ 1325 w 2660"/>
              <a:gd name="T25" fmla="*/ 149 h 1203"/>
              <a:gd name="T26" fmla="*/ 266 w 2660"/>
              <a:gd name="T27" fmla="*/ 1052 h 1203"/>
              <a:gd name="T28" fmla="*/ 543 w 2660"/>
              <a:gd name="T29" fmla="*/ 794 h 1203"/>
              <a:gd name="T30" fmla="*/ 1086 w 2660"/>
              <a:gd name="T31" fmla="*/ 1052 h 1203"/>
              <a:gd name="T32" fmla="*/ 2660 w 2660"/>
              <a:gd name="T33" fmla="*/ 472 h 1203"/>
              <a:gd name="T34" fmla="*/ 2185 w 2660"/>
              <a:gd name="T35" fmla="*/ 944 h 1203"/>
              <a:gd name="T36" fmla="*/ 1776 w 2660"/>
              <a:gd name="T37" fmla="*/ 1203 h 1203"/>
              <a:gd name="T38" fmla="*/ 1325 w 2660"/>
              <a:gd name="T39" fmla="*/ 1203 h 1203"/>
              <a:gd name="T40" fmla="*/ 935 w 2660"/>
              <a:gd name="T41" fmla="*/ 944 h 1203"/>
              <a:gd name="T42" fmla="*/ 479 w 2660"/>
              <a:gd name="T43" fmla="*/ 1203 h 1203"/>
              <a:gd name="T44" fmla="*/ 704 w 2660"/>
              <a:gd name="T45" fmla="*/ 0 h 1203"/>
              <a:gd name="T46" fmla="*/ 1776 w 2660"/>
              <a:gd name="T47" fmla="*/ 200 h 1203"/>
              <a:gd name="T48" fmla="*/ 2185 w 2660"/>
              <a:gd name="T49" fmla="*/ 0 h 1203"/>
              <a:gd name="T50" fmla="*/ 935 w 2660"/>
              <a:gd name="T51" fmla="*/ 257 h 1203"/>
              <a:gd name="T52" fmla="*/ 935 w 2660"/>
              <a:gd name="T53" fmla="*/ 536 h 1203"/>
              <a:gd name="T54" fmla="*/ 606 w 2660"/>
              <a:gd name="T55" fmla="*/ 687 h 1203"/>
              <a:gd name="T56" fmla="*/ 1086 w 2660"/>
              <a:gd name="T57" fmla="*/ 257 h 1203"/>
              <a:gd name="T58" fmla="*/ 1670 w 2660"/>
              <a:gd name="T59" fmla="*/ 601 h 1203"/>
              <a:gd name="T60" fmla="*/ 1325 w 2660"/>
              <a:gd name="T61" fmla="*/ 944 h 1203"/>
              <a:gd name="T62" fmla="*/ 1193 w 2660"/>
              <a:gd name="T63" fmla="*/ 794 h 1203"/>
              <a:gd name="T64" fmla="*/ 1519 w 2660"/>
              <a:gd name="T65" fmla="*/ 601 h 1203"/>
              <a:gd name="T66" fmla="*/ 1193 w 2660"/>
              <a:gd name="T67" fmla="*/ 407 h 1203"/>
              <a:gd name="T68" fmla="*/ 1325 w 2660"/>
              <a:gd name="T69" fmla="*/ 257 h 1203"/>
              <a:gd name="T70" fmla="*/ 2322 w 2660"/>
              <a:gd name="T71" fmla="*/ 1119 h 1203"/>
              <a:gd name="T72" fmla="*/ 2322 w 2660"/>
              <a:gd name="T73" fmla="*/ 1096 h 1203"/>
              <a:gd name="T74" fmla="*/ 2352 w 2660"/>
              <a:gd name="T75" fmla="*/ 1106 h 1203"/>
              <a:gd name="T76" fmla="*/ 2322 w 2660"/>
              <a:gd name="T77" fmla="*/ 1119 h 1203"/>
              <a:gd name="T78" fmla="*/ 2333 w 2660"/>
              <a:gd name="T79" fmla="*/ 1132 h 1203"/>
              <a:gd name="T80" fmla="*/ 2351 w 2660"/>
              <a:gd name="T81" fmla="*/ 1155 h 1203"/>
              <a:gd name="T82" fmla="*/ 2371 w 2660"/>
              <a:gd name="T83" fmla="*/ 1170 h 1203"/>
              <a:gd name="T84" fmla="*/ 2351 w 2660"/>
              <a:gd name="T85" fmla="*/ 1128 h 1203"/>
              <a:gd name="T86" fmla="*/ 2369 w 2660"/>
              <a:gd name="T87" fmla="*/ 1107 h 1203"/>
              <a:gd name="T88" fmla="*/ 2308 w 2660"/>
              <a:gd name="T89" fmla="*/ 1082 h 1203"/>
              <a:gd name="T90" fmla="*/ 2322 w 2660"/>
              <a:gd name="T91" fmla="*/ 1170 h 1203"/>
              <a:gd name="T92" fmla="*/ 2333 w 2660"/>
              <a:gd name="T93" fmla="*/ 1132 h 1203"/>
              <a:gd name="T94" fmla="*/ 2337 w 2660"/>
              <a:gd name="T95" fmla="*/ 1203 h 1203"/>
              <a:gd name="T96" fmla="*/ 2337 w 2660"/>
              <a:gd name="T97" fmla="*/ 1053 h 1203"/>
              <a:gd name="T98" fmla="*/ 2337 w 2660"/>
              <a:gd name="T99" fmla="*/ 1203 h 1203"/>
              <a:gd name="T100" fmla="*/ 2337 w 2660"/>
              <a:gd name="T101" fmla="*/ 1189 h 1203"/>
              <a:gd name="T102" fmla="*/ 2337 w 2660"/>
              <a:gd name="T103" fmla="*/ 1066 h 1203"/>
              <a:gd name="T104" fmla="*/ 2337 w 2660"/>
              <a:gd name="T105" fmla="*/ 118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0" h="1203">
                <a:moveTo>
                  <a:pt x="2185" y="257"/>
                </a:moveTo>
                <a:lnTo>
                  <a:pt x="2185" y="257"/>
                </a:lnTo>
                <a:lnTo>
                  <a:pt x="2034" y="257"/>
                </a:lnTo>
                <a:lnTo>
                  <a:pt x="2034" y="407"/>
                </a:lnTo>
                <a:lnTo>
                  <a:pt x="2185" y="407"/>
                </a:lnTo>
                <a:cubicBezTo>
                  <a:pt x="2221" y="407"/>
                  <a:pt x="2250" y="436"/>
                  <a:pt x="2250" y="472"/>
                </a:cubicBezTo>
                <a:cubicBezTo>
                  <a:pt x="2250" y="508"/>
                  <a:pt x="2221" y="536"/>
                  <a:pt x="2185" y="536"/>
                </a:cubicBezTo>
                <a:lnTo>
                  <a:pt x="2034" y="536"/>
                </a:lnTo>
                <a:lnTo>
                  <a:pt x="2034" y="687"/>
                </a:lnTo>
                <a:lnTo>
                  <a:pt x="2185" y="687"/>
                </a:lnTo>
                <a:cubicBezTo>
                  <a:pt x="2304" y="687"/>
                  <a:pt x="2401" y="590"/>
                  <a:pt x="2401" y="472"/>
                </a:cubicBezTo>
                <a:cubicBezTo>
                  <a:pt x="2401" y="353"/>
                  <a:pt x="2304" y="257"/>
                  <a:pt x="2185" y="257"/>
                </a:cubicBezTo>
                <a:close/>
                <a:moveTo>
                  <a:pt x="1325" y="1052"/>
                </a:moveTo>
                <a:lnTo>
                  <a:pt x="1325" y="1052"/>
                </a:lnTo>
                <a:cubicBezTo>
                  <a:pt x="1506" y="1052"/>
                  <a:pt x="1661" y="947"/>
                  <a:pt x="1734" y="794"/>
                </a:cubicBezTo>
                <a:lnTo>
                  <a:pt x="1927" y="794"/>
                </a:lnTo>
                <a:lnTo>
                  <a:pt x="1927" y="1052"/>
                </a:lnTo>
                <a:lnTo>
                  <a:pt x="2034" y="1052"/>
                </a:lnTo>
                <a:lnTo>
                  <a:pt x="2034" y="794"/>
                </a:lnTo>
                <a:lnTo>
                  <a:pt x="2185" y="794"/>
                </a:lnTo>
                <a:cubicBezTo>
                  <a:pt x="2364" y="794"/>
                  <a:pt x="2509" y="650"/>
                  <a:pt x="2509" y="472"/>
                </a:cubicBezTo>
                <a:cubicBezTo>
                  <a:pt x="2509" y="294"/>
                  <a:pt x="2364" y="149"/>
                  <a:pt x="2185" y="149"/>
                </a:cubicBezTo>
                <a:lnTo>
                  <a:pt x="1927" y="149"/>
                </a:lnTo>
                <a:lnTo>
                  <a:pt x="1927" y="536"/>
                </a:lnTo>
                <a:lnTo>
                  <a:pt x="1773" y="536"/>
                </a:lnTo>
                <a:cubicBezTo>
                  <a:pt x="1742" y="318"/>
                  <a:pt x="1553" y="149"/>
                  <a:pt x="1325" y="149"/>
                </a:cubicBezTo>
                <a:lnTo>
                  <a:pt x="794" y="149"/>
                </a:lnTo>
                <a:lnTo>
                  <a:pt x="266" y="1052"/>
                </a:lnTo>
                <a:lnTo>
                  <a:pt x="392" y="1052"/>
                </a:lnTo>
                <a:lnTo>
                  <a:pt x="543" y="794"/>
                </a:lnTo>
                <a:lnTo>
                  <a:pt x="1086" y="794"/>
                </a:lnTo>
                <a:lnTo>
                  <a:pt x="1086" y="1052"/>
                </a:lnTo>
                <a:lnTo>
                  <a:pt x="1325" y="1052"/>
                </a:lnTo>
                <a:close/>
                <a:moveTo>
                  <a:pt x="2660" y="472"/>
                </a:moveTo>
                <a:lnTo>
                  <a:pt x="2660" y="472"/>
                </a:lnTo>
                <a:cubicBezTo>
                  <a:pt x="2660" y="733"/>
                  <a:pt x="2447" y="944"/>
                  <a:pt x="2185" y="944"/>
                </a:cubicBezTo>
                <a:lnTo>
                  <a:pt x="2185" y="1203"/>
                </a:lnTo>
                <a:lnTo>
                  <a:pt x="1776" y="1203"/>
                </a:lnTo>
                <a:lnTo>
                  <a:pt x="1776" y="1001"/>
                </a:lnTo>
                <a:cubicBezTo>
                  <a:pt x="1665" y="1125"/>
                  <a:pt x="1504" y="1203"/>
                  <a:pt x="1325" y="1203"/>
                </a:cubicBezTo>
                <a:lnTo>
                  <a:pt x="935" y="1203"/>
                </a:lnTo>
                <a:lnTo>
                  <a:pt x="935" y="944"/>
                </a:lnTo>
                <a:lnTo>
                  <a:pt x="630" y="944"/>
                </a:lnTo>
                <a:lnTo>
                  <a:pt x="479" y="1203"/>
                </a:lnTo>
                <a:lnTo>
                  <a:pt x="0" y="1203"/>
                </a:lnTo>
                <a:lnTo>
                  <a:pt x="704" y="0"/>
                </a:lnTo>
                <a:lnTo>
                  <a:pt x="1325" y="0"/>
                </a:lnTo>
                <a:cubicBezTo>
                  <a:pt x="1504" y="0"/>
                  <a:pt x="1665" y="77"/>
                  <a:pt x="1776" y="200"/>
                </a:cubicBezTo>
                <a:lnTo>
                  <a:pt x="1776" y="0"/>
                </a:lnTo>
                <a:lnTo>
                  <a:pt x="2185" y="0"/>
                </a:lnTo>
                <a:cubicBezTo>
                  <a:pt x="2447" y="0"/>
                  <a:pt x="2660" y="211"/>
                  <a:pt x="2660" y="472"/>
                </a:cubicBezTo>
                <a:close/>
                <a:moveTo>
                  <a:pt x="935" y="257"/>
                </a:moveTo>
                <a:lnTo>
                  <a:pt x="935" y="257"/>
                </a:lnTo>
                <a:lnTo>
                  <a:pt x="935" y="536"/>
                </a:lnTo>
                <a:lnTo>
                  <a:pt x="694" y="536"/>
                </a:lnTo>
                <a:lnTo>
                  <a:pt x="606" y="687"/>
                </a:lnTo>
                <a:lnTo>
                  <a:pt x="1086" y="687"/>
                </a:lnTo>
                <a:lnTo>
                  <a:pt x="1086" y="257"/>
                </a:lnTo>
                <a:lnTo>
                  <a:pt x="935" y="257"/>
                </a:lnTo>
                <a:close/>
                <a:moveTo>
                  <a:pt x="1670" y="601"/>
                </a:moveTo>
                <a:lnTo>
                  <a:pt x="1670" y="601"/>
                </a:lnTo>
                <a:cubicBezTo>
                  <a:pt x="1670" y="791"/>
                  <a:pt x="1515" y="944"/>
                  <a:pt x="1325" y="944"/>
                </a:cubicBezTo>
                <a:lnTo>
                  <a:pt x="1193" y="944"/>
                </a:lnTo>
                <a:lnTo>
                  <a:pt x="1193" y="794"/>
                </a:lnTo>
                <a:lnTo>
                  <a:pt x="1325" y="794"/>
                </a:lnTo>
                <a:cubicBezTo>
                  <a:pt x="1432" y="794"/>
                  <a:pt x="1519" y="708"/>
                  <a:pt x="1519" y="601"/>
                </a:cubicBezTo>
                <a:cubicBezTo>
                  <a:pt x="1519" y="494"/>
                  <a:pt x="1432" y="407"/>
                  <a:pt x="1325" y="407"/>
                </a:cubicBezTo>
                <a:lnTo>
                  <a:pt x="1193" y="407"/>
                </a:lnTo>
                <a:lnTo>
                  <a:pt x="1193" y="257"/>
                </a:lnTo>
                <a:lnTo>
                  <a:pt x="1325" y="257"/>
                </a:lnTo>
                <a:cubicBezTo>
                  <a:pt x="1515" y="257"/>
                  <a:pt x="1670" y="411"/>
                  <a:pt x="1670" y="601"/>
                </a:cubicBezTo>
                <a:close/>
                <a:moveTo>
                  <a:pt x="2322" y="1119"/>
                </a:moveTo>
                <a:lnTo>
                  <a:pt x="2322" y="1119"/>
                </a:lnTo>
                <a:lnTo>
                  <a:pt x="2322" y="1096"/>
                </a:lnTo>
                <a:lnTo>
                  <a:pt x="2338" y="1096"/>
                </a:lnTo>
                <a:cubicBezTo>
                  <a:pt x="2349" y="1096"/>
                  <a:pt x="2352" y="1099"/>
                  <a:pt x="2352" y="1106"/>
                </a:cubicBezTo>
                <a:cubicBezTo>
                  <a:pt x="2352" y="1113"/>
                  <a:pt x="2349" y="1118"/>
                  <a:pt x="2336" y="1119"/>
                </a:cubicBezTo>
                <a:lnTo>
                  <a:pt x="2322" y="1119"/>
                </a:lnTo>
                <a:close/>
                <a:moveTo>
                  <a:pt x="2333" y="1132"/>
                </a:moveTo>
                <a:lnTo>
                  <a:pt x="2333" y="1132"/>
                </a:lnTo>
                <a:cubicBezTo>
                  <a:pt x="2338" y="1133"/>
                  <a:pt x="2342" y="1132"/>
                  <a:pt x="2346" y="1136"/>
                </a:cubicBezTo>
                <a:cubicBezTo>
                  <a:pt x="2350" y="1140"/>
                  <a:pt x="2350" y="1147"/>
                  <a:pt x="2351" y="1155"/>
                </a:cubicBezTo>
                <a:cubicBezTo>
                  <a:pt x="2351" y="1160"/>
                  <a:pt x="2353" y="1165"/>
                  <a:pt x="2354" y="1170"/>
                </a:cubicBezTo>
                <a:lnTo>
                  <a:pt x="2371" y="1170"/>
                </a:lnTo>
                <a:cubicBezTo>
                  <a:pt x="2368" y="1162"/>
                  <a:pt x="2367" y="1153"/>
                  <a:pt x="2366" y="1145"/>
                </a:cubicBezTo>
                <a:cubicBezTo>
                  <a:pt x="2365" y="1135"/>
                  <a:pt x="2363" y="1130"/>
                  <a:pt x="2351" y="1128"/>
                </a:cubicBezTo>
                <a:lnTo>
                  <a:pt x="2351" y="1127"/>
                </a:lnTo>
                <a:cubicBezTo>
                  <a:pt x="2363" y="1125"/>
                  <a:pt x="2369" y="1117"/>
                  <a:pt x="2369" y="1107"/>
                </a:cubicBezTo>
                <a:cubicBezTo>
                  <a:pt x="2369" y="1087"/>
                  <a:pt x="2352" y="1082"/>
                  <a:pt x="2336" y="1082"/>
                </a:cubicBezTo>
                <a:lnTo>
                  <a:pt x="2308" y="1082"/>
                </a:lnTo>
                <a:lnTo>
                  <a:pt x="2308" y="1170"/>
                </a:lnTo>
                <a:lnTo>
                  <a:pt x="2322" y="1170"/>
                </a:lnTo>
                <a:lnTo>
                  <a:pt x="2322" y="1132"/>
                </a:lnTo>
                <a:lnTo>
                  <a:pt x="2333" y="1132"/>
                </a:lnTo>
                <a:close/>
                <a:moveTo>
                  <a:pt x="2337" y="1203"/>
                </a:moveTo>
                <a:lnTo>
                  <a:pt x="2337" y="1203"/>
                </a:lnTo>
                <a:cubicBezTo>
                  <a:pt x="2379" y="1203"/>
                  <a:pt x="2412" y="1169"/>
                  <a:pt x="2412" y="1127"/>
                </a:cubicBezTo>
                <a:cubicBezTo>
                  <a:pt x="2412" y="1086"/>
                  <a:pt x="2379" y="1053"/>
                  <a:pt x="2337" y="1053"/>
                </a:cubicBezTo>
                <a:cubicBezTo>
                  <a:pt x="2296" y="1053"/>
                  <a:pt x="2262" y="1086"/>
                  <a:pt x="2262" y="1127"/>
                </a:cubicBezTo>
                <a:cubicBezTo>
                  <a:pt x="2262" y="1169"/>
                  <a:pt x="2296" y="1203"/>
                  <a:pt x="2337" y="1203"/>
                </a:cubicBezTo>
                <a:close/>
                <a:moveTo>
                  <a:pt x="2337" y="1189"/>
                </a:moveTo>
                <a:lnTo>
                  <a:pt x="2337" y="1189"/>
                </a:lnTo>
                <a:cubicBezTo>
                  <a:pt x="2303" y="1189"/>
                  <a:pt x="2275" y="1162"/>
                  <a:pt x="2275" y="1127"/>
                </a:cubicBezTo>
                <a:cubicBezTo>
                  <a:pt x="2275" y="1094"/>
                  <a:pt x="2303" y="1066"/>
                  <a:pt x="2337" y="1066"/>
                </a:cubicBezTo>
                <a:cubicBezTo>
                  <a:pt x="2371" y="1066"/>
                  <a:pt x="2399" y="1094"/>
                  <a:pt x="2399" y="1127"/>
                </a:cubicBezTo>
                <a:cubicBezTo>
                  <a:pt x="2399" y="1162"/>
                  <a:pt x="2371" y="1189"/>
                  <a:pt x="2337" y="118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682531002"/>
      </p:ext>
    </p:extLst>
  </p:cSld>
  <p:clrMap bg1="lt1" tx1="dk1" bg2="lt2" tx2="dk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 id="2147484137" r:id="rId12"/>
    <p:sldLayoutId id="2147484138" r:id="rId13"/>
    <p:sldLayoutId id="2147484141" r:id="rId14"/>
    <p:sldLayoutId id="2147484142" r:id="rId15"/>
    <p:sldLayoutId id="2147484143" r:id="rId16"/>
    <p:sldLayoutId id="2147484144" r:id="rId17"/>
    <p:sldLayoutId id="2147484145" r:id="rId18"/>
    <p:sldLayoutId id="2147484146" r:id="rId19"/>
    <p:sldLayoutId id="2147484147" r:id="rId20"/>
    <p:sldLayoutId id="2147484151" r:id="rId21"/>
    <p:sldLayoutId id="2147484152" r:id="rId22"/>
    <p:sldLayoutId id="2147484153" r:id="rId23"/>
    <p:sldLayoutId id="2147484154" r:id="rId24"/>
    <p:sldLayoutId id="2147484155" r:id="rId25"/>
    <p:sldLayoutId id="2147484156" r:id="rId26"/>
    <p:sldLayoutId id="2147484158" r:id="rId27"/>
    <p:sldLayoutId id="2147484159" r:id="rId28"/>
    <p:sldLayoutId id="2147484160" r:id="rId29"/>
    <p:sldLayoutId id="2147484161" r:id="rId30"/>
    <p:sldLayoutId id="2147484162" r:id="rId31"/>
    <p:sldLayoutId id="2147484164" r:id="rId32"/>
    <p:sldLayoutId id="2147484165" r:id="rId33"/>
    <p:sldLayoutId id="2147484166" r:id="rId34"/>
    <p:sldLayoutId id="2147484167" r:id="rId35"/>
    <p:sldLayoutId id="2147484168" r:id="rId36"/>
    <p:sldLayoutId id="2147484169" r:id="rId37"/>
    <p:sldLayoutId id="2147484170" r:id="rId38"/>
    <p:sldLayoutId id="2147484171" r:id="rId39"/>
    <p:sldLayoutId id="2147484172" r:id="rId40"/>
    <p:sldLayoutId id="2147484173" r:id="rId41"/>
    <p:sldLayoutId id="2147484174" r:id="rId42"/>
    <p:sldLayoutId id="2147484175" r:id="rId43"/>
    <p:sldLayoutId id="2147484176" r:id="rId44"/>
    <p:sldLayoutId id="2147484177" r:id="rId45"/>
    <p:sldLayoutId id="2147484178" r:id="rId46"/>
    <p:sldLayoutId id="2147484179" r:id="rId47"/>
    <p:sldLayoutId id="2147484180" r:id="rId48"/>
    <p:sldLayoutId id="2147484181" r:id="rId49"/>
    <p:sldLayoutId id="2147484182" r:id="rId50"/>
    <p:sldLayoutId id="2147484183" r:id="rId51"/>
  </p:sldLayoutIdLst>
  <p:hf hdr="0" dt="0"/>
  <p:txStyles>
    <p:titleStyle>
      <a:lvl1pPr algn="l" defTabSz="914354" rtl="0" eaLnBrk="1" latinLnBrk="0" hangingPunct="1">
        <a:lnSpc>
          <a:spcPct val="100000"/>
        </a:lnSpc>
        <a:spcBef>
          <a:spcPct val="0"/>
        </a:spcBef>
        <a:buNone/>
        <a:defRPr sz="3600" b="1" i="0" kern="1200" cap="all" baseline="0">
          <a:solidFill>
            <a:schemeClr val="tx1"/>
          </a:solidFill>
          <a:latin typeface="Taub Sans" pitchFamily="2" charset="77"/>
          <a:ea typeface="Taub Sans" pitchFamily="2" charset="77"/>
          <a:cs typeface="+mj-cs"/>
        </a:defRPr>
      </a:lvl1pPr>
    </p:titleStyle>
    <p:bodyStyle>
      <a:lvl1pPr marL="0" indent="0" algn="l" defTabSz="914354" rtl="0" eaLnBrk="1" latinLnBrk="0" hangingPunct="1">
        <a:lnSpc>
          <a:spcPct val="100000"/>
        </a:lnSpc>
        <a:spcBef>
          <a:spcPts val="0"/>
        </a:spcBef>
        <a:spcAft>
          <a:spcPts val="1200"/>
        </a:spcAft>
        <a:buFont typeface="Arial" panose="020B0604020202020204" pitchFamily="34" charset="0"/>
        <a:buNone/>
        <a:defRPr sz="1400" kern="1200">
          <a:solidFill>
            <a:schemeClr val="tx1"/>
          </a:solidFill>
          <a:latin typeface="Taub Sans Text" pitchFamily="2" charset="77"/>
          <a:ea typeface="Taub Sans Text" pitchFamily="2" charset="77"/>
          <a:cs typeface="+mn-cs"/>
        </a:defRPr>
      </a:lvl1pPr>
      <a:lvl2pPr marL="226800" indent="-226800" algn="l" defTabSz="914354" rtl="0" eaLnBrk="1" latinLnBrk="0" hangingPunct="1">
        <a:lnSpc>
          <a:spcPct val="100000"/>
        </a:lnSpc>
        <a:spcBef>
          <a:spcPts val="0"/>
        </a:spcBef>
        <a:spcAft>
          <a:spcPts val="800"/>
        </a:spcAft>
        <a:buClr>
          <a:schemeClr val="tx2"/>
        </a:buClr>
        <a:buSzPct val="90000"/>
        <a:buFont typeface="Wingdings" pitchFamily="2" charset="2"/>
        <a:buChar char="§"/>
        <a:tabLst/>
        <a:defRPr sz="1400" kern="1200">
          <a:solidFill>
            <a:schemeClr val="tx1"/>
          </a:solidFill>
          <a:latin typeface="Taub Sans Text" pitchFamily="2" charset="77"/>
          <a:ea typeface="Taub Sans Text" pitchFamily="2" charset="77"/>
          <a:cs typeface="+mn-cs"/>
        </a:defRPr>
      </a:lvl2pPr>
      <a:lvl3pPr marL="478800" indent="-226800" algn="l" defTabSz="914354" rtl="0" eaLnBrk="1" latinLnBrk="0" hangingPunct="1">
        <a:lnSpc>
          <a:spcPct val="100000"/>
        </a:lnSpc>
        <a:spcBef>
          <a:spcPts val="0"/>
        </a:spcBef>
        <a:spcAft>
          <a:spcPts val="800"/>
        </a:spcAft>
        <a:buClr>
          <a:schemeClr val="tx1"/>
        </a:buClr>
        <a:buSzPct val="80000"/>
        <a:buFont typeface="Wingdings" pitchFamily="2" charset="2"/>
        <a:buChar char="§"/>
        <a:tabLst/>
        <a:defRPr sz="1400" b="0" kern="1200">
          <a:solidFill>
            <a:schemeClr val="tx1"/>
          </a:solidFill>
          <a:latin typeface="Taub Sans Text" pitchFamily="2" charset="77"/>
          <a:ea typeface="Taub Sans Text" pitchFamily="2" charset="77"/>
          <a:cs typeface="+mn-cs"/>
        </a:defRPr>
      </a:lvl3pPr>
      <a:lvl4pPr marL="720725" indent="-223838" algn="l" defTabSz="914354" rtl="0" eaLnBrk="1" latinLnBrk="0" hangingPunct="1">
        <a:lnSpc>
          <a:spcPct val="100000"/>
        </a:lnSpc>
        <a:spcBef>
          <a:spcPts val="0"/>
        </a:spcBef>
        <a:spcAft>
          <a:spcPts val="800"/>
        </a:spcAft>
        <a:buClr>
          <a:schemeClr val="tx2"/>
        </a:buClr>
        <a:buSzPct val="100000"/>
        <a:buFont typeface="System Font Regular"/>
        <a:buChar char="⎻"/>
        <a:tabLst/>
        <a:defRPr sz="1400" b="0" kern="1200">
          <a:solidFill>
            <a:schemeClr val="tx1"/>
          </a:solidFill>
          <a:latin typeface="Taub Sans Text" pitchFamily="2" charset="77"/>
          <a:ea typeface="Taub Sans Text" pitchFamily="2" charset="77"/>
          <a:cs typeface="+mn-cs"/>
        </a:defRPr>
      </a:lvl4pPr>
      <a:lvl5pPr marL="0" indent="0" algn="l" defTabSz="914354" rtl="0" eaLnBrk="1" latinLnBrk="0" hangingPunct="1">
        <a:lnSpc>
          <a:spcPct val="100000"/>
        </a:lnSpc>
        <a:spcBef>
          <a:spcPts val="0"/>
        </a:spcBef>
        <a:spcAft>
          <a:spcPts val="1200"/>
        </a:spcAft>
        <a:buClr>
          <a:schemeClr val="accent5"/>
        </a:buClr>
        <a:buFont typeface="Arial" panose="020B0604020202020204" pitchFamily="34" charset="0"/>
        <a:buNone/>
        <a:defRPr sz="1600" kern="1200">
          <a:solidFill>
            <a:schemeClr val="tx1"/>
          </a:solidFill>
          <a:latin typeface="Taub Sans Text" pitchFamily="2" charset="77"/>
          <a:ea typeface="Taub Sans Text" pitchFamily="2" charset="77"/>
          <a:cs typeface="+mn-cs"/>
        </a:defRPr>
      </a:lvl5pPr>
      <a:lvl6pPr marL="0" indent="0" algn="l" defTabSz="914354" rtl="0" eaLnBrk="1" latinLnBrk="0" hangingPunct="1">
        <a:lnSpc>
          <a:spcPct val="100000"/>
        </a:lnSpc>
        <a:spcBef>
          <a:spcPts val="1200"/>
        </a:spcBef>
        <a:spcAft>
          <a:spcPts val="1200"/>
        </a:spcAft>
        <a:buClr>
          <a:schemeClr val="accent2"/>
        </a:buClr>
        <a:buFont typeface="System Font Regular"/>
        <a:buNone/>
        <a:defRPr sz="2000" kern="1200" baseline="0">
          <a:solidFill>
            <a:schemeClr val="tx1"/>
          </a:solidFill>
          <a:latin typeface="Taub Sans Text" pitchFamily="2" charset="77"/>
          <a:ea typeface="Taub Sans Text" pitchFamily="2" charset="77"/>
          <a:cs typeface="+mn-cs"/>
        </a:defRPr>
      </a:lvl6pPr>
      <a:lvl7pPr marL="0" indent="0" algn="l" defTabSz="914354" rtl="0" eaLnBrk="1" latinLnBrk="0" hangingPunct="1">
        <a:lnSpc>
          <a:spcPct val="100000"/>
        </a:lnSpc>
        <a:spcBef>
          <a:spcPts val="600"/>
        </a:spcBef>
        <a:spcAft>
          <a:spcPts val="1200"/>
        </a:spcAft>
        <a:buFont typeface="Arial" panose="020B0604020202020204" pitchFamily="34" charset="0"/>
        <a:buNone/>
        <a:tabLst/>
        <a:defRPr sz="2400" kern="1200">
          <a:solidFill>
            <a:schemeClr val="tx1"/>
          </a:solidFill>
          <a:latin typeface="Taub Sans Text" pitchFamily="2" charset="77"/>
          <a:ea typeface="Taub Sans Text" pitchFamily="2" charset="77"/>
          <a:cs typeface="+mn-cs"/>
        </a:defRPr>
      </a:lvl7pPr>
      <a:lvl8pPr marL="0" indent="0" algn="l" defTabSz="914354" rtl="0" eaLnBrk="1" latinLnBrk="0" hangingPunct="1">
        <a:lnSpc>
          <a:spcPct val="100000"/>
        </a:lnSpc>
        <a:spcBef>
          <a:spcPts val="600"/>
        </a:spcBef>
        <a:spcAft>
          <a:spcPts val="1200"/>
        </a:spcAft>
        <a:buFontTx/>
        <a:buNone/>
        <a:defRPr sz="3200" kern="1200">
          <a:solidFill>
            <a:schemeClr val="tx1"/>
          </a:solidFill>
          <a:latin typeface="Taub Sans Text" pitchFamily="2" charset="77"/>
          <a:ea typeface="Taub Sans Text" pitchFamily="2" charset="77"/>
          <a:cs typeface="+mn-cs"/>
        </a:defRPr>
      </a:lvl8pPr>
      <a:lvl9pPr marL="0" indent="0" algn="l" defTabSz="914354" rtl="0" eaLnBrk="1" latinLnBrk="0" hangingPunct="1">
        <a:lnSpc>
          <a:spcPct val="100000"/>
        </a:lnSpc>
        <a:spcBef>
          <a:spcPts val="600"/>
        </a:spcBef>
        <a:spcAft>
          <a:spcPts val="1200"/>
        </a:spcAft>
        <a:buFont typeface="Arial" panose="020B0604020202020204" pitchFamily="34" charset="0"/>
        <a:buNone/>
        <a:defRPr sz="5800" kern="1200">
          <a:solidFill>
            <a:schemeClr val="tx1"/>
          </a:solidFill>
          <a:latin typeface="Taub Sans Text" pitchFamily="2" charset="77"/>
          <a:ea typeface="Taub Sans Text" pitchFamily="2" charset="77"/>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orient="horz" pos="4042">
          <p15:clr>
            <a:srgbClr val="F26B43"/>
          </p15:clr>
        </p15:guide>
        <p15:guide id="9" orient="horz" pos="640">
          <p15:clr>
            <a:srgbClr val="F26B43"/>
          </p15:clr>
        </p15:guide>
        <p15:guide id="11" orient="horz" pos="3770">
          <p15:clr>
            <a:srgbClr val="F26B43"/>
          </p15:clr>
        </p15:guide>
        <p15:guide id="12" pos="7441">
          <p15:clr>
            <a:srgbClr val="F26B43"/>
          </p15:clr>
        </p15:guide>
        <p15:guide id="13" pos="241">
          <p15:clr>
            <a:srgbClr val="F26B43"/>
          </p15:clr>
        </p15:guide>
        <p15:guide id="14" pos="3840">
          <p15:clr>
            <a:srgbClr val="F26B43"/>
          </p15:clr>
        </p15:guide>
        <p15:guide id="15" orient="horz" pos="2160">
          <p15:clr>
            <a:srgbClr val="F26B43"/>
          </p15:clr>
        </p15:guide>
        <p15:guide id="16" orient="horz" pos="913">
          <p15:clr>
            <a:srgbClr val="F26B43"/>
          </p15:clr>
        </p15:guide>
        <p15:guide id="17" orient="horz" pos="164">
          <p15:clr>
            <a:srgbClr val="F26B43"/>
          </p15:clr>
        </p15:guide>
        <p15:guide id="18" orient="horz" pos="4133">
          <p15:clr>
            <a:srgbClr val="F26B43"/>
          </p15:clr>
        </p15:guide>
        <p15:guide id="19" orient="horz" pos="1117">
          <p15:clr>
            <a:srgbClr val="F26B43"/>
          </p15:clr>
        </p15:guide>
        <p15:guide id="20" orient="horz" pos="527">
          <p15:clr>
            <a:srgbClr val="F26B43"/>
          </p15:clr>
        </p15:guide>
        <p15:guide id="21" orient="horz" pos="420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hyperlink" Target="https://myadpaccounts.identitynow.com/ui/main" TargetMode="Externa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13048109-0205-7675-9734-E8F44D1729EE}"/>
              </a:ext>
            </a:extLst>
          </p:cNvPr>
          <p:cNvSpPr>
            <a:spLocks noGrp="1"/>
          </p:cNvSpPr>
          <p:nvPr>
            <p:ph type="title"/>
          </p:nvPr>
        </p:nvSpPr>
        <p:spPr>
          <a:xfrm>
            <a:off x="369096" y="266400"/>
            <a:ext cx="7371617" cy="1107996"/>
          </a:xfrm>
        </p:spPr>
        <p:txBody>
          <a:bodyPr/>
          <a:lstStyle/>
          <a:p>
            <a:r>
              <a:rPr lang="en-US" noProof="0" dirty="0"/>
              <a:t>LAHC - </a:t>
            </a:r>
            <a:r>
              <a:rPr lang="es-ES" dirty="0"/>
              <a:t>Automatización</a:t>
            </a:r>
            <a:br>
              <a:rPr lang="es-ES" dirty="0"/>
            </a:br>
            <a:endParaRPr lang="en-US" noProof="0" dirty="0"/>
          </a:p>
        </p:txBody>
      </p:sp>
      <p:sp>
        <p:nvSpPr>
          <p:cNvPr id="19" name="Rectángulo 18">
            <a:extLst>
              <a:ext uri="{FF2B5EF4-FFF2-40B4-BE49-F238E27FC236}">
                <a16:creationId xmlns:a16="http://schemas.microsoft.com/office/drawing/2014/main" id="{F7EAE90B-2F34-AD36-6C99-658F7E6614B8}"/>
              </a:ext>
            </a:extLst>
          </p:cNvPr>
          <p:cNvSpPr/>
          <p:nvPr/>
        </p:nvSpPr>
        <p:spPr>
          <a:xfrm>
            <a:off x="0" y="1712925"/>
            <a:ext cx="12193588" cy="612871"/>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lIns="432000" rtlCol="0" anchor="ctr"/>
          <a:lstStyle/>
          <a:p>
            <a:r>
              <a:rPr lang="en-US" sz="2000" b="1" noProof="0" dirty="0">
                <a:solidFill>
                  <a:schemeClr val="bg1"/>
                </a:solidFill>
                <a:ea typeface="Taub Sans Office" pitchFamily="2" charset="77"/>
              </a:rPr>
              <a:t> </a:t>
            </a:r>
            <a:r>
              <a:rPr lang="en-US" sz="2000" b="1" noProof="0" dirty="0" err="1">
                <a:solidFill>
                  <a:schemeClr val="bg1"/>
                </a:solidFill>
                <a:ea typeface="Taub Sans Office" pitchFamily="2" charset="77"/>
              </a:rPr>
              <a:t>Procesos</a:t>
            </a:r>
            <a:r>
              <a:rPr lang="en-US" sz="2000" b="1" noProof="0" dirty="0">
                <a:solidFill>
                  <a:schemeClr val="bg1"/>
                </a:solidFill>
                <a:ea typeface="Taub Sans Office" pitchFamily="2" charset="77"/>
              </a:rPr>
              <a:t> : </a:t>
            </a:r>
            <a:r>
              <a:rPr lang="en-US" sz="2000" b="1" noProof="0" dirty="0" err="1">
                <a:solidFill>
                  <a:schemeClr val="bg1"/>
                </a:solidFill>
                <a:ea typeface="Taub Sans Office" pitchFamily="2" charset="77"/>
              </a:rPr>
              <a:t>Termino</a:t>
            </a:r>
            <a:r>
              <a:rPr lang="en-US" sz="2000" b="1" noProof="0" dirty="0">
                <a:solidFill>
                  <a:schemeClr val="bg1"/>
                </a:solidFill>
                <a:ea typeface="Taub Sans Office" pitchFamily="2" charset="77"/>
              </a:rPr>
              <a:t> de </a:t>
            </a:r>
            <a:r>
              <a:rPr lang="en-US" sz="2000" b="1" noProof="0" dirty="0" err="1">
                <a:solidFill>
                  <a:schemeClr val="bg1"/>
                </a:solidFill>
                <a:ea typeface="Taub Sans Office" pitchFamily="2" charset="77"/>
              </a:rPr>
              <a:t>Contrato</a:t>
            </a:r>
            <a:r>
              <a:rPr lang="en-US" sz="2000" b="1" noProof="0" dirty="0">
                <a:solidFill>
                  <a:schemeClr val="bg1"/>
                </a:solidFill>
                <a:ea typeface="Taub Sans Office" pitchFamily="2" charset="77"/>
              </a:rPr>
              <a:t> / PURGE</a:t>
            </a:r>
          </a:p>
        </p:txBody>
      </p:sp>
      <p:sp>
        <p:nvSpPr>
          <p:cNvPr id="12" name="Marcador de texto 11">
            <a:extLst>
              <a:ext uri="{FF2B5EF4-FFF2-40B4-BE49-F238E27FC236}">
                <a16:creationId xmlns:a16="http://schemas.microsoft.com/office/drawing/2014/main" id="{53820F65-5DD1-8F76-A5C3-62EC5F66C29E}"/>
              </a:ext>
            </a:extLst>
          </p:cNvPr>
          <p:cNvSpPr>
            <a:spLocks noGrp="1"/>
          </p:cNvSpPr>
          <p:nvPr>
            <p:ph type="body" sz="quarter" idx="14"/>
          </p:nvPr>
        </p:nvSpPr>
        <p:spPr>
          <a:xfrm>
            <a:off x="369097" y="2932278"/>
            <a:ext cx="2944471" cy="307777"/>
          </a:xfrm>
        </p:spPr>
        <p:txBody>
          <a:bodyPr wrap="square">
            <a:spAutoFit/>
          </a:bodyPr>
          <a:lstStyle/>
          <a:p>
            <a:r>
              <a:rPr lang="en-US" noProof="0" dirty="0" err="1"/>
              <a:t>Termino</a:t>
            </a:r>
            <a:r>
              <a:rPr lang="en-US" noProof="0" dirty="0"/>
              <a:t> de </a:t>
            </a:r>
            <a:r>
              <a:rPr lang="en-US" noProof="0" dirty="0" err="1"/>
              <a:t>contrato</a:t>
            </a:r>
            <a:endParaRPr lang="en-US" noProof="0" dirty="0"/>
          </a:p>
        </p:txBody>
      </p:sp>
      <p:sp>
        <p:nvSpPr>
          <p:cNvPr id="11" name="Marcador de texto 10">
            <a:extLst>
              <a:ext uri="{FF2B5EF4-FFF2-40B4-BE49-F238E27FC236}">
                <a16:creationId xmlns:a16="http://schemas.microsoft.com/office/drawing/2014/main" id="{4304465E-0A96-E77C-60B3-BE43369EA0B9}"/>
              </a:ext>
            </a:extLst>
          </p:cNvPr>
          <p:cNvSpPr>
            <a:spLocks noGrp="1"/>
          </p:cNvSpPr>
          <p:nvPr>
            <p:ph type="body" sz="quarter" idx="13"/>
          </p:nvPr>
        </p:nvSpPr>
        <p:spPr>
          <a:xfrm>
            <a:off x="369097" y="3539905"/>
            <a:ext cx="4977603" cy="2425007"/>
          </a:xfrm>
        </p:spPr>
        <p:txBody>
          <a:bodyPr/>
          <a:lstStyle/>
          <a:p>
            <a:r>
              <a:rPr lang="es-ES" dirty="0"/>
              <a:t>Término de Contrato es el proceso sistemático que se ejecuta al finalizar la relación comercial con un cliente, el cual comprende</a:t>
            </a:r>
            <a:br>
              <a:rPr lang="es-ES" dirty="0"/>
            </a:br>
            <a:r>
              <a:rPr lang="es-ES" dirty="0"/>
              <a:t>la desactivación, purga y eliminación controlada de todos los datos, configuraciones, accesos y registros asociados al cliente en los sistemas de ADP.</a:t>
            </a:r>
            <a:endParaRPr lang="en-US" noProof="0" dirty="0"/>
          </a:p>
          <a:p>
            <a:endParaRPr lang="en-US" noProof="0" dirty="0"/>
          </a:p>
        </p:txBody>
      </p:sp>
      <p:sp>
        <p:nvSpPr>
          <p:cNvPr id="15" name="Marcador de texto 14">
            <a:extLst>
              <a:ext uri="{FF2B5EF4-FFF2-40B4-BE49-F238E27FC236}">
                <a16:creationId xmlns:a16="http://schemas.microsoft.com/office/drawing/2014/main" id="{CD4894C8-1EA4-20B2-7330-21C8AB61316D}"/>
              </a:ext>
            </a:extLst>
          </p:cNvPr>
          <p:cNvSpPr>
            <a:spLocks noGrp="1"/>
          </p:cNvSpPr>
          <p:nvPr>
            <p:ph type="body" sz="quarter" idx="18"/>
          </p:nvPr>
        </p:nvSpPr>
        <p:spPr>
          <a:xfrm>
            <a:off x="6846096" y="2905118"/>
            <a:ext cx="4977603" cy="307777"/>
          </a:xfrm>
        </p:spPr>
        <p:txBody>
          <a:bodyPr>
            <a:spAutoFit/>
          </a:bodyPr>
          <a:lstStyle/>
          <a:p>
            <a:r>
              <a:rPr lang="en-US" noProof="0" dirty="0" err="1"/>
              <a:t>PUrge</a:t>
            </a:r>
            <a:endParaRPr lang="en-US" noProof="0" dirty="0"/>
          </a:p>
        </p:txBody>
      </p:sp>
      <p:sp>
        <p:nvSpPr>
          <p:cNvPr id="14" name="Marcador de texto 13">
            <a:extLst>
              <a:ext uri="{FF2B5EF4-FFF2-40B4-BE49-F238E27FC236}">
                <a16:creationId xmlns:a16="http://schemas.microsoft.com/office/drawing/2014/main" id="{8F5FB6B1-A596-1195-48A6-204F668325A4}"/>
              </a:ext>
            </a:extLst>
          </p:cNvPr>
          <p:cNvSpPr>
            <a:spLocks noGrp="1"/>
          </p:cNvSpPr>
          <p:nvPr>
            <p:ph type="body" sz="quarter" idx="17"/>
          </p:nvPr>
        </p:nvSpPr>
        <p:spPr>
          <a:xfrm>
            <a:off x="6846097" y="3539905"/>
            <a:ext cx="4977603" cy="2144712"/>
          </a:xfrm>
        </p:spPr>
        <p:txBody>
          <a:bodyPr/>
          <a:lstStyle/>
          <a:p>
            <a:r>
              <a:rPr lang="es-ES" dirty="0"/>
              <a:t>El proceso de PURGE en SRE consiste en la verificación de la eliminación de datos de clientes cuyo término de contrato con ADP supera los 13 meses de antigüedad. Este procedimiento asegura que no existan registros, configuraciones o evidencias del cliente en los sistemas, cumpliendo con los estándares de limpieza de datos y políticas de retención establecidas.</a:t>
            </a:r>
            <a:endParaRPr lang="en-US" noProof="0" dirty="0"/>
          </a:p>
        </p:txBody>
      </p:sp>
    </p:spTree>
    <p:extLst>
      <p:ext uri="{BB962C8B-B14F-4D97-AF65-F5344CB8AC3E}">
        <p14:creationId xmlns:p14="http://schemas.microsoft.com/office/powerpoint/2010/main" val="740603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A5EAD3-C2D4-FB0D-CD7B-95CAEC57C8ED}"/>
              </a:ext>
            </a:extLst>
          </p:cNvPr>
          <p:cNvSpPr>
            <a:spLocks noGrp="1"/>
          </p:cNvSpPr>
          <p:nvPr>
            <p:ph type="title"/>
          </p:nvPr>
        </p:nvSpPr>
        <p:spPr/>
        <p:txBody>
          <a:bodyPr/>
          <a:lstStyle/>
          <a:p>
            <a:r>
              <a:rPr lang="es-CL" dirty="0" err="1"/>
              <a:t>VPC’s</a:t>
            </a:r>
            <a:endParaRPr lang="es-ES" dirty="0"/>
          </a:p>
        </p:txBody>
      </p:sp>
      <p:sp>
        <p:nvSpPr>
          <p:cNvPr id="4" name="Marcador de texto 3">
            <a:extLst>
              <a:ext uri="{FF2B5EF4-FFF2-40B4-BE49-F238E27FC236}">
                <a16:creationId xmlns:a16="http://schemas.microsoft.com/office/drawing/2014/main" id="{30FCDA5E-7089-798D-9035-B02BE4714C73}"/>
              </a:ext>
            </a:extLst>
          </p:cNvPr>
          <p:cNvSpPr>
            <a:spLocks noGrp="1"/>
          </p:cNvSpPr>
          <p:nvPr>
            <p:ph type="body" sz="quarter" idx="14"/>
          </p:nvPr>
        </p:nvSpPr>
        <p:spPr>
          <a:xfrm>
            <a:off x="305722" y="961164"/>
            <a:ext cx="4977603" cy="648180"/>
          </a:xfrm>
        </p:spPr>
        <p:txBody>
          <a:bodyPr/>
          <a:lstStyle/>
          <a:p>
            <a:r>
              <a:rPr lang="es-CL" dirty="0"/>
              <a:t>VPC involucradas en los procesos</a:t>
            </a:r>
            <a:endParaRPr lang="es-ES" dirty="0"/>
          </a:p>
        </p:txBody>
      </p:sp>
      <p:sp>
        <p:nvSpPr>
          <p:cNvPr id="5" name="Marcador de texto 4">
            <a:extLst>
              <a:ext uri="{FF2B5EF4-FFF2-40B4-BE49-F238E27FC236}">
                <a16:creationId xmlns:a16="http://schemas.microsoft.com/office/drawing/2014/main" id="{3D00C5A8-E23B-0295-9487-5885B765856A}"/>
              </a:ext>
            </a:extLst>
          </p:cNvPr>
          <p:cNvSpPr>
            <a:spLocks noGrp="1"/>
          </p:cNvSpPr>
          <p:nvPr>
            <p:ph type="body" sz="quarter" idx="13"/>
          </p:nvPr>
        </p:nvSpPr>
        <p:spPr>
          <a:xfrm>
            <a:off x="305722" y="1641205"/>
            <a:ext cx="4977603" cy="3725862"/>
          </a:xfrm>
        </p:spPr>
        <p:txBody>
          <a:bodyPr/>
          <a:lstStyle/>
          <a:p>
            <a:r>
              <a:rPr lang="es-CL" dirty="0"/>
              <a:t>Solicitar permisos a las siguientes VPC </a:t>
            </a:r>
          </a:p>
          <a:p>
            <a:r>
              <a:rPr lang="es-CL" dirty="0"/>
              <a:t>1-</a:t>
            </a:r>
            <a:r>
              <a:rPr lang="en-US" dirty="0">
                <a:hlinkClick r:id="rId2"/>
              </a:rPr>
              <a:t>ADP - Self Service Credential Management</a:t>
            </a:r>
            <a:endParaRPr lang="en-US" dirty="0"/>
          </a:p>
          <a:p>
            <a:r>
              <a:rPr lang="es-ES" dirty="0" err="1"/>
              <a:t>aws-cl-clientproducts-prod</a:t>
            </a:r>
            <a:r>
              <a:rPr lang="es-ES" dirty="0"/>
              <a:t> (142170436316)</a:t>
            </a:r>
            <a:br>
              <a:rPr lang="es-ES" dirty="0"/>
            </a:br>
            <a:r>
              <a:rPr lang="es-ES" dirty="0" err="1"/>
              <a:t>aws-scnext-cl-citrix-prod</a:t>
            </a:r>
            <a:r>
              <a:rPr lang="es-ES" dirty="0"/>
              <a:t> (587267219602)</a:t>
            </a:r>
            <a:br>
              <a:rPr lang="es-ES" dirty="0"/>
            </a:br>
            <a:r>
              <a:rPr lang="es-ES" dirty="0" err="1"/>
              <a:t>aws-cl-database-prod</a:t>
            </a:r>
            <a:r>
              <a:rPr lang="es-ES" dirty="0"/>
              <a:t> (382830859174)</a:t>
            </a:r>
            <a:br>
              <a:rPr lang="es-ES" dirty="0"/>
            </a:br>
            <a:r>
              <a:rPr lang="es-ES" dirty="0" err="1"/>
              <a:t>aws-scnext-cl-serviceplace-prod</a:t>
            </a:r>
            <a:r>
              <a:rPr lang="es-ES" dirty="0"/>
              <a:t> (504132672702)</a:t>
            </a:r>
            <a:br>
              <a:rPr lang="es-ES" dirty="0"/>
            </a:br>
            <a:endParaRPr lang="en-US" dirty="0"/>
          </a:p>
          <a:p>
            <a:br>
              <a:rPr lang="en-US" dirty="0"/>
            </a:br>
            <a:endParaRPr lang="en-US" dirty="0"/>
          </a:p>
          <a:p>
            <a:endParaRPr lang="es-ES" dirty="0"/>
          </a:p>
        </p:txBody>
      </p:sp>
    </p:spTree>
    <p:extLst>
      <p:ext uri="{BB962C8B-B14F-4D97-AF65-F5344CB8AC3E}">
        <p14:creationId xmlns:p14="http://schemas.microsoft.com/office/powerpoint/2010/main" val="2736468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379ED-9271-0368-EA3E-75EEECB65014}"/>
              </a:ext>
            </a:extLst>
          </p:cNvPr>
          <p:cNvSpPr>
            <a:spLocks noGrp="1"/>
          </p:cNvSpPr>
          <p:nvPr>
            <p:ph type="title"/>
          </p:nvPr>
        </p:nvSpPr>
        <p:spPr>
          <a:xfrm>
            <a:off x="162962" y="-88155"/>
            <a:ext cx="10058400" cy="576000"/>
          </a:xfrm>
        </p:spPr>
        <p:txBody>
          <a:bodyPr/>
          <a:lstStyle/>
          <a:p>
            <a:r>
              <a:rPr lang="es-CL" dirty="0"/>
              <a:t>Termino de contrato</a:t>
            </a:r>
            <a:endParaRPr lang="es-ES" dirty="0"/>
          </a:p>
        </p:txBody>
      </p:sp>
      <p:sp>
        <p:nvSpPr>
          <p:cNvPr id="17" name="Rectangle 5">
            <a:extLst>
              <a:ext uri="{FF2B5EF4-FFF2-40B4-BE49-F238E27FC236}">
                <a16:creationId xmlns:a16="http://schemas.microsoft.com/office/drawing/2014/main" id="{362990C2-10EB-4703-E86C-E0631C9E4E98}"/>
              </a:ext>
            </a:extLst>
          </p:cNvPr>
          <p:cNvSpPr>
            <a:spLocks noChangeArrowheads="1"/>
          </p:cNvSpPr>
          <p:nvPr/>
        </p:nvSpPr>
        <p:spPr bwMode="auto">
          <a:xfrm>
            <a:off x="0" y="457200"/>
            <a:ext cx="12193588"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8" name="Rectangle 6">
            <a:extLst>
              <a:ext uri="{FF2B5EF4-FFF2-40B4-BE49-F238E27FC236}">
                <a16:creationId xmlns:a16="http://schemas.microsoft.com/office/drawing/2014/main" id="{FDD75D06-1C4E-4FB3-AE91-0130DFC3331D}"/>
              </a:ext>
            </a:extLst>
          </p:cNvPr>
          <p:cNvSpPr>
            <a:spLocks noChangeArrowheads="1"/>
          </p:cNvSpPr>
          <p:nvPr/>
        </p:nvSpPr>
        <p:spPr bwMode="auto">
          <a:xfrm>
            <a:off x="369095" y="937535"/>
            <a:ext cx="9091775" cy="4770537"/>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effectLst/>
                <a:latin typeface="+mn-lt"/>
              </a:rPr>
              <a:t>Nombre Solicitante</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effectLst/>
                <a:latin typeface="+mn-lt"/>
              </a:rPr>
              <a:t>Nombre Cliente</a:t>
            </a:r>
            <a:br>
              <a:rPr kumimoji="0" lang="es-ES" altLang="es-ES" sz="800" b="0" i="0" u="none" strike="noStrike" cap="none" normalizeH="0" baseline="0" dirty="0">
                <a:ln>
                  <a:noFill/>
                </a:ln>
                <a:effectLst/>
                <a:latin typeface="+mn-lt"/>
              </a:rPr>
            </a:br>
            <a:r>
              <a:rPr kumimoji="0" lang="es-ES" altLang="es-ES" sz="800" b="0" i="0" u="none" strike="noStrike" cap="none" normalizeH="0" baseline="0" dirty="0" err="1">
                <a:ln>
                  <a:noFill/>
                </a:ln>
                <a:effectLst/>
                <a:latin typeface="+mn-lt"/>
              </a:rPr>
              <a:t>Codigo</a:t>
            </a:r>
            <a:r>
              <a:rPr kumimoji="0" lang="es-ES" altLang="es-ES" sz="800" b="0" i="0" u="none" strike="noStrike" cap="none" normalizeH="0" baseline="0" dirty="0">
                <a:ln>
                  <a:noFill/>
                </a:ln>
                <a:effectLst/>
                <a:latin typeface="+mn-lt"/>
              </a:rPr>
              <a:t> Cliente</a:t>
            </a:r>
            <a:br>
              <a:rPr kumimoji="0" lang="es-ES" altLang="es-ES" sz="800" b="0" i="0" u="none" strike="noStrike" cap="none" normalizeH="0" baseline="0" dirty="0">
                <a:ln>
                  <a:noFill/>
                </a:ln>
                <a:effectLst/>
                <a:latin typeface="+mn-lt"/>
              </a:rPr>
            </a:br>
            <a:r>
              <a:rPr kumimoji="0" lang="es-ES" altLang="es-ES" sz="800" b="0" i="0" u="none" strike="noStrike" cap="none" normalizeH="0" baseline="0" dirty="0" err="1">
                <a:ln>
                  <a:noFill/>
                </a:ln>
                <a:effectLst/>
                <a:latin typeface="+mn-lt"/>
              </a:rPr>
              <a:t>Pais</a:t>
            </a:r>
            <a:r>
              <a:rPr kumimoji="0" lang="es-ES" altLang="es-ES" sz="800" b="0" i="0" u="none" strike="noStrike" cap="none" normalizeH="0" baseline="0" dirty="0">
                <a:ln>
                  <a:noFill/>
                </a:ln>
                <a:effectLst/>
                <a:latin typeface="+mn-lt"/>
              </a:rPr>
              <a:t>= (CL - AR - PE)</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effectLst/>
                <a:latin typeface="+mn-lt"/>
              </a:rPr>
              <a:t>Ticket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800" b="0" i="0" u="none" strike="noStrike" cap="none" normalizeH="0" baseline="0" dirty="0">
              <a:ln>
                <a:noFill/>
              </a:ln>
              <a:effectLst/>
              <a:latin typeface="+mn-lt"/>
            </a:endParaRPr>
          </a:p>
          <a:p>
            <a:pPr defTabSz="914400"/>
            <a:r>
              <a:rPr kumimoji="0" lang="es-ES" altLang="es-ES" sz="800" b="0" i="0" u="none" strike="noStrike" cap="none" normalizeH="0" baseline="0" dirty="0" err="1">
                <a:ln>
                  <a:noFill/>
                </a:ln>
                <a:effectLst/>
                <a:latin typeface="+mn-lt"/>
              </a:rPr>
              <a:t>boton</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Verifiar</a:t>
            </a:r>
            <a:r>
              <a:rPr kumimoji="0" lang="es-ES" altLang="es-ES" sz="800" b="0" i="0" u="none" strike="noStrike" cap="none" normalizeH="0" baseline="0" dirty="0">
                <a:ln>
                  <a:noFill/>
                </a:ln>
                <a:effectLst/>
                <a:latin typeface="+mn-lt"/>
              </a:rPr>
              <a:t> Cliente</a:t>
            </a:r>
            <a:br>
              <a:rPr kumimoji="0" lang="es-ES" altLang="es-ES" sz="800" b="0" i="0" u="none" strike="noStrike" cap="none" normalizeH="0" baseline="0" dirty="0">
                <a:ln>
                  <a:noFill/>
                </a:ln>
                <a:effectLst/>
                <a:latin typeface="+mn-lt"/>
              </a:rPr>
            </a:br>
            <a:r>
              <a:rPr lang="es-ES" altLang="es-ES" sz="800" dirty="0"/>
              <a:t>(VPC </a:t>
            </a:r>
            <a:r>
              <a:rPr lang="es-ES" altLang="es-ES" sz="800" dirty="0" err="1"/>
              <a:t>aws-cl-database-prod</a:t>
            </a:r>
            <a:r>
              <a:rPr lang="es-ES" altLang="es-ES" sz="800" dirty="0"/>
              <a:t> (382830859174))</a:t>
            </a: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select</a:t>
            </a:r>
            <a:r>
              <a:rPr kumimoji="0" lang="es-ES" altLang="es-ES" sz="800" b="0" i="0" u="none" strike="noStrike" cap="none" normalizeH="0" baseline="0" dirty="0">
                <a:ln>
                  <a:noFill/>
                </a:ln>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cli.Codigo_cli</a:t>
            </a:r>
            <a:r>
              <a:rPr kumimoji="0" lang="es-ES" altLang="es-ES" sz="800" b="0" i="0" u="none" strike="noStrike" cap="none" normalizeH="0" baseline="0" dirty="0">
                <a:ln>
                  <a:noFill/>
                </a:ln>
                <a:effectLst/>
                <a:latin typeface="+mn-lt"/>
              </a:rPr>
              <a:t> as </a:t>
            </a:r>
            <a:r>
              <a:rPr kumimoji="0" lang="es-ES" altLang="es-ES" sz="800" b="0" i="0" u="none" strike="noStrike" cap="none" normalizeH="0" baseline="0" dirty="0" err="1">
                <a:ln>
                  <a:noFill/>
                </a:ln>
                <a:effectLst/>
                <a:latin typeface="+mn-lt"/>
              </a:rPr>
              <a:t>Codigo</a:t>
            </a:r>
            <a:r>
              <a:rPr kumimoji="0" lang="es-ES" altLang="es-ES" sz="800" b="0" i="0" u="none" strike="noStrike" cap="none" normalizeH="0" baseline="0" dirty="0">
                <a:ln>
                  <a:noFill/>
                </a:ln>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cli.Nombre_cli</a:t>
            </a:r>
            <a:r>
              <a:rPr kumimoji="0" lang="es-ES" altLang="es-ES" sz="800" b="0" i="0" u="none" strike="noStrike" cap="none" normalizeH="0" baseline="0" dirty="0">
                <a:ln>
                  <a:noFill/>
                </a:ln>
                <a:effectLst/>
                <a:latin typeface="+mn-lt"/>
              </a:rPr>
              <a:t> as Cliente,</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bd.nombre_bd</a:t>
            </a:r>
            <a:r>
              <a:rPr kumimoji="0" lang="es-ES" altLang="es-ES" sz="800" b="0" i="0" u="none" strike="noStrike" cap="none" normalizeH="0" baseline="0" dirty="0">
                <a:ln>
                  <a:noFill/>
                </a:ln>
                <a:effectLst/>
                <a:latin typeface="+mn-lt"/>
              </a:rPr>
              <a:t> as BASE,</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cli.cod_modalidad</a:t>
            </a:r>
            <a:r>
              <a:rPr kumimoji="0" lang="es-ES" altLang="es-ES" sz="800" b="0" i="0" u="none" strike="noStrike" cap="none" normalizeH="0" baseline="0" dirty="0">
                <a:ln>
                  <a:noFill/>
                </a:ln>
                <a:effectLst/>
                <a:latin typeface="+mn-lt"/>
              </a:rPr>
              <a:t> as modalidad,</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expert.idJDD</a:t>
            </a:r>
            <a:r>
              <a:rPr kumimoji="0" lang="es-ES" altLang="es-ES" sz="800" b="0" i="0" u="none" strike="noStrike" cap="none" normalizeH="0" baseline="0" dirty="0">
                <a:ln>
                  <a:noFill/>
                </a:ln>
                <a:effectLst/>
                <a:latin typeface="+mn-lt"/>
              </a:rPr>
              <a:t> as JDD_EXPERT,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est.descripcion</a:t>
            </a:r>
            <a:r>
              <a:rPr kumimoji="0" lang="es-ES" altLang="es-ES" sz="800" b="0" i="0" u="none" strike="noStrike" cap="none" normalizeH="0" baseline="0" dirty="0">
                <a:ln>
                  <a:noFill/>
                </a:ln>
                <a:effectLst/>
                <a:latin typeface="+mn-lt"/>
              </a:rPr>
              <a:t> AS </a:t>
            </a:r>
            <a:r>
              <a:rPr kumimoji="0" lang="es-ES" altLang="es-ES" sz="800" b="0" i="0" u="none" strike="noStrike" cap="none" normalizeH="0" baseline="0" dirty="0" err="1">
                <a:ln>
                  <a:noFill/>
                </a:ln>
                <a:effectLst/>
                <a:latin typeface="+mn-lt"/>
              </a:rPr>
              <a:t>Estado_Cliente</a:t>
            </a:r>
            <a:r>
              <a:rPr kumimoji="0" lang="es-ES" altLang="es-ES" sz="800" b="0" i="0" u="none" strike="noStrike" cap="none" normalizeH="0" baseline="0" dirty="0">
                <a:ln>
                  <a:noFill/>
                </a:ln>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bd.nombre_servidor</a:t>
            </a:r>
            <a:r>
              <a:rPr kumimoji="0" lang="es-ES" altLang="es-ES" sz="800" b="0" i="0" u="none" strike="noStrike" cap="none" normalizeH="0" baseline="0" dirty="0">
                <a:ln>
                  <a:noFill/>
                </a:ln>
                <a:effectLst/>
                <a:latin typeface="+mn-lt"/>
              </a:rPr>
              <a:t> as Servidor</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from</a:t>
            </a:r>
            <a:r>
              <a:rPr kumimoji="0" lang="es-ES" altLang="es-ES" sz="800" b="0" i="0" u="none" strike="noStrike" cap="none" normalizeH="0" baseline="0" dirty="0">
                <a:ln>
                  <a:noFill/>
                </a:ln>
                <a:effectLst/>
                <a:latin typeface="+mn-lt"/>
              </a:rPr>
              <a:t> [DCSAEPRSQLBD01].</a:t>
            </a:r>
            <a:r>
              <a:rPr kumimoji="0" lang="es-ES" altLang="es-ES" sz="800" b="0" i="0" u="none" strike="noStrike" cap="none" normalizeH="0" baseline="0" dirty="0" err="1">
                <a:ln>
                  <a:noFill/>
                </a:ln>
                <a:effectLst/>
                <a:latin typeface="+mn-lt"/>
              </a:rPr>
              <a:t>ADMINMANAGER.dbo.CLIENTE</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cli</a:t>
            </a: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inner</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join</a:t>
            </a:r>
            <a:r>
              <a:rPr kumimoji="0" lang="es-ES" altLang="es-ES" sz="800" b="0" i="0" u="none" strike="noStrike" cap="none" normalizeH="0" baseline="0" dirty="0">
                <a:ln>
                  <a:noFill/>
                </a:ln>
                <a:effectLst/>
                <a:latin typeface="+mn-lt"/>
              </a:rPr>
              <a:t> [DCSAEPRSQLBD01].</a:t>
            </a:r>
            <a:r>
              <a:rPr kumimoji="0" lang="es-ES" altLang="es-ES" sz="800" b="0" i="0" u="none" strike="noStrike" cap="none" normalizeH="0" baseline="0" dirty="0" err="1">
                <a:ln>
                  <a:noFill/>
                </a:ln>
                <a:effectLst/>
                <a:latin typeface="+mn-lt"/>
              </a:rPr>
              <a:t>ADMINMANAGER.dbo.CLIENTE_BD</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bd</a:t>
            </a: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on</a:t>
            </a: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cli.codigo_cli</a:t>
            </a:r>
            <a:r>
              <a:rPr kumimoji="0" lang="es-ES" altLang="es-ES" sz="800" b="0" i="0" u="none" strike="noStrike" cap="none" normalizeH="0" baseline="0" dirty="0">
                <a:ln>
                  <a:noFill/>
                </a:ln>
                <a:effectLst/>
                <a:latin typeface="+mn-lt"/>
              </a:rPr>
              <a:t> = </a:t>
            </a:r>
            <a:r>
              <a:rPr kumimoji="0" lang="es-ES" altLang="es-ES" sz="800" b="0" i="0" u="none" strike="noStrike" cap="none" normalizeH="0" baseline="0" dirty="0" err="1">
                <a:ln>
                  <a:noFill/>
                </a:ln>
                <a:effectLst/>
                <a:latin typeface="+mn-lt"/>
              </a:rPr>
              <a:t>bd.codigo_cli</a:t>
            </a: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left</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join</a:t>
            </a:r>
            <a:r>
              <a:rPr kumimoji="0" lang="es-ES" altLang="es-ES" sz="800" b="0" i="0" u="none" strike="noStrike" cap="none" normalizeH="0" baseline="0" dirty="0">
                <a:ln>
                  <a:noFill/>
                </a:ln>
                <a:effectLst/>
                <a:latin typeface="+mn-lt"/>
              </a:rPr>
              <a:t> [DCSAEPRSQLBD01].</a:t>
            </a:r>
            <a:r>
              <a:rPr kumimoji="0" lang="es-ES" altLang="es-ES" sz="800" b="0" i="0" u="none" strike="noStrike" cap="none" normalizeH="0" baseline="0" dirty="0" err="1">
                <a:ln>
                  <a:noFill/>
                </a:ln>
                <a:effectLst/>
                <a:latin typeface="+mn-lt"/>
              </a:rPr>
              <a:t>ADMINMANAGER.dbo.CLIENTE_MODULO</a:t>
            </a:r>
            <a:r>
              <a:rPr kumimoji="0" lang="es-ES" altLang="es-ES" sz="800" b="0" i="0" u="none" strike="noStrike" cap="none" normalizeH="0" baseline="0" dirty="0">
                <a:ln>
                  <a:noFill/>
                </a:ln>
                <a:effectLst/>
                <a:latin typeface="+mn-lt"/>
              </a:rPr>
              <a:t> modulo</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on</a:t>
            </a: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cli.codigo_cli</a:t>
            </a:r>
            <a:r>
              <a:rPr kumimoji="0" lang="es-ES" altLang="es-ES" sz="800" b="0" i="0" u="none" strike="noStrike" cap="none" normalizeH="0" baseline="0" dirty="0">
                <a:ln>
                  <a:noFill/>
                </a:ln>
                <a:effectLst/>
                <a:latin typeface="+mn-lt"/>
              </a:rPr>
              <a:t> = </a:t>
            </a:r>
            <a:r>
              <a:rPr kumimoji="0" lang="es-ES" altLang="es-ES" sz="800" b="0" i="0" u="none" strike="noStrike" cap="none" normalizeH="0" baseline="0" dirty="0" err="1">
                <a:ln>
                  <a:noFill/>
                </a:ln>
                <a:effectLst/>
                <a:latin typeface="+mn-lt"/>
              </a:rPr>
              <a:t>modulo.codigo_cli</a:t>
            </a: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left</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join</a:t>
            </a:r>
            <a:r>
              <a:rPr kumimoji="0" lang="es-ES" altLang="es-ES" sz="800" b="0" i="0" u="none" strike="noStrike" cap="none" normalizeH="0" baseline="0" dirty="0">
                <a:ln>
                  <a:noFill/>
                </a:ln>
                <a:effectLst/>
                <a:latin typeface="+mn-lt"/>
              </a:rPr>
              <a:t> [DCSAEPRSQLBD01].</a:t>
            </a:r>
            <a:r>
              <a:rPr kumimoji="0" lang="es-ES" altLang="es-ES" sz="800" b="0" i="0" u="none" strike="noStrike" cap="none" normalizeH="0" baseline="0" dirty="0" err="1">
                <a:ln>
                  <a:noFill/>
                </a:ln>
                <a:effectLst/>
                <a:latin typeface="+mn-lt"/>
              </a:rPr>
              <a:t>ADMINMANAGER.dbo.MODULOS_PAYROLL</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detmod</a:t>
            </a: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on</a:t>
            </a: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modulo.cod_modulo</a:t>
            </a:r>
            <a:r>
              <a:rPr kumimoji="0" lang="es-ES" altLang="es-ES" sz="800" b="0" i="0" u="none" strike="noStrike" cap="none" normalizeH="0" baseline="0" dirty="0">
                <a:ln>
                  <a:noFill/>
                </a:ln>
                <a:effectLst/>
                <a:latin typeface="+mn-lt"/>
              </a:rPr>
              <a:t> = </a:t>
            </a:r>
            <a:r>
              <a:rPr kumimoji="0" lang="es-ES" altLang="es-ES" sz="800" b="0" i="0" u="none" strike="noStrike" cap="none" normalizeH="0" baseline="0" dirty="0" err="1">
                <a:ln>
                  <a:noFill/>
                </a:ln>
                <a:effectLst/>
                <a:latin typeface="+mn-lt"/>
              </a:rPr>
              <a:t>detmod.cod_modulo</a:t>
            </a: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inner</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join</a:t>
            </a:r>
            <a:r>
              <a:rPr kumimoji="0" lang="es-ES" altLang="es-ES" sz="800" b="0" i="0" u="none" strike="noStrike" cap="none" normalizeH="0" baseline="0" dirty="0">
                <a:ln>
                  <a:noFill/>
                </a:ln>
                <a:effectLst/>
                <a:latin typeface="+mn-lt"/>
              </a:rPr>
              <a:t> [DCSAEPRSQLBD01].</a:t>
            </a:r>
            <a:r>
              <a:rPr kumimoji="0" lang="es-ES" altLang="es-ES" sz="800" b="0" i="0" u="none" strike="noStrike" cap="none" normalizeH="0" baseline="0" dirty="0" err="1">
                <a:ln>
                  <a:noFill/>
                </a:ln>
                <a:effectLst/>
                <a:latin typeface="+mn-lt"/>
              </a:rPr>
              <a:t>ADMINMANAGER.dbo.ESTADO</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est</a:t>
            </a: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on</a:t>
            </a: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cli.cod_estado</a:t>
            </a:r>
            <a:r>
              <a:rPr kumimoji="0" lang="es-ES" altLang="es-ES" sz="800" b="0" i="0" u="none" strike="noStrike" cap="none" normalizeH="0" baseline="0" dirty="0">
                <a:ln>
                  <a:noFill/>
                </a:ln>
                <a:effectLst/>
                <a:latin typeface="+mn-lt"/>
              </a:rPr>
              <a:t> = </a:t>
            </a:r>
            <a:r>
              <a:rPr kumimoji="0" lang="es-ES" altLang="es-ES" sz="800" b="0" i="0" u="none" strike="noStrike" cap="none" normalizeH="0" baseline="0" dirty="0" err="1">
                <a:ln>
                  <a:noFill/>
                </a:ln>
                <a:effectLst/>
                <a:latin typeface="+mn-lt"/>
              </a:rPr>
              <a:t>est.cod_estado</a:t>
            </a: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effectLst/>
                <a:latin typeface="+mn-lt"/>
              </a:rPr>
              <a:t> --- JDD EXPERT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left</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join</a:t>
            </a:r>
            <a:r>
              <a:rPr kumimoji="0" lang="es-ES" altLang="es-ES" sz="800" b="0" i="0" u="none" strike="noStrike" cap="none" normalizeH="0" baseline="0" dirty="0">
                <a:ln>
                  <a:noFill/>
                </a:ln>
                <a:effectLst/>
                <a:latin typeface="+mn-lt"/>
              </a:rPr>
              <a:t> [DCSAEPRSQLBD01].[BD_Dom02].</a:t>
            </a:r>
            <a:r>
              <a:rPr kumimoji="0" lang="es-ES" altLang="es-ES" sz="800" b="0" i="0" u="none" strike="noStrike" cap="none" normalizeH="0" baseline="0" dirty="0" err="1">
                <a:ln>
                  <a:noFill/>
                </a:ln>
                <a:effectLst/>
                <a:latin typeface="+mn-lt"/>
              </a:rPr>
              <a:t>dbo.rbases</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expert</a:t>
            </a: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on</a:t>
            </a: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bd.nombre_bd</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collate</a:t>
            </a:r>
            <a:r>
              <a:rPr kumimoji="0" lang="es-ES" altLang="es-ES" sz="800" b="0" i="0" u="none" strike="noStrike" cap="none" normalizeH="0" baseline="0" dirty="0">
                <a:ln>
                  <a:noFill/>
                </a:ln>
                <a:effectLst/>
                <a:latin typeface="+mn-lt"/>
              </a:rPr>
              <a:t> SQL_Latin1_General_CP1_CI_AS  = </a:t>
            </a:r>
            <a:r>
              <a:rPr kumimoji="0" lang="es-ES" altLang="es-ES" sz="800" b="0" i="0" u="none" strike="noStrike" cap="none" normalizeH="0" baseline="0" dirty="0" err="1">
                <a:ln>
                  <a:noFill/>
                </a:ln>
                <a:effectLst/>
                <a:latin typeface="+mn-lt"/>
              </a:rPr>
              <a:t>expert.baseD</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collate</a:t>
            </a:r>
            <a:r>
              <a:rPr kumimoji="0" lang="es-ES" altLang="es-ES" sz="800" b="0" i="0" u="none" strike="noStrike" cap="none" normalizeH="0" baseline="0" dirty="0">
                <a:ln>
                  <a:noFill/>
                </a:ln>
                <a:effectLst/>
                <a:latin typeface="+mn-lt"/>
              </a:rPr>
              <a:t> SQL_Latin1_General_CP1_CI_AS</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inner</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join</a:t>
            </a:r>
            <a:r>
              <a:rPr kumimoji="0" lang="es-ES" altLang="es-ES" sz="800" b="0" i="0" u="none" strike="noStrike" cap="none" normalizeH="0" baseline="0" dirty="0">
                <a:ln>
                  <a:noFill/>
                </a:ln>
                <a:effectLst/>
                <a:latin typeface="+mn-lt"/>
              </a:rPr>
              <a:t> [DCSAEPRSQLBD01].</a:t>
            </a:r>
            <a:r>
              <a:rPr kumimoji="0" lang="es-ES" altLang="es-ES" sz="800" b="0" i="0" u="none" strike="noStrike" cap="none" normalizeH="0" baseline="0" dirty="0" err="1">
                <a:ln>
                  <a:noFill/>
                </a:ln>
                <a:effectLst/>
                <a:latin typeface="+mn-lt"/>
              </a:rPr>
              <a:t>ADMINMANAGER.dbo.PLATAFORMA</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Pl</a:t>
            </a: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on</a:t>
            </a: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cli.cod_plataforma</a:t>
            </a:r>
            <a:r>
              <a:rPr kumimoji="0" lang="es-ES" altLang="es-ES" sz="800" b="0" i="0" u="none" strike="noStrike" cap="none" normalizeH="0" baseline="0" dirty="0">
                <a:ln>
                  <a:noFill/>
                </a:ln>
                <a:effectLst/>
                <a:latin typeface="+mn-lt"/>
              </a:rPr>
              <a:t> = </a:t>
            </a:r>
            <a:r>
              <a:rPr kumimoji="0" lang="es-ES" altLang="es-ES" sz="800" b="0" i="0" u="none" strike="noStrike" cap="none" normalizeH="0" baseline="0" dirty="0" err="1">
                <a:ln>
                  <a:noFill/>
                </a:ln>
                <a:effectLst/>
                <a:latin typeface="+mn-lt"/>
              </a:rPr>
              <a:t>pl.cod_plataforma</a:t>
            </a: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where</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cli.Nombre_cli</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like</a:t>
            </a:r>
            <a:r>
              <a:rPr kumimoji="0" lang="es-ES" altLang="es-ES" sz="800" b="0" i="0" u="none" strike="noStrike" cap="none" normalizeH="0" baseline="0" dirty="0">
                <a:ln>
                  <a:noFill/>
                </a:ln>
                <a:effectLst/>
                <a:latin typeface="+mn-lt"/>
              </a:rPr>
              <a:t> @Cliente) </a:t>
            </a:r>
            <a:r>
              <a:rPr kumimoji="0" lang="es-ES" altLang="es-ES" sz="800" b="0" i="0" u="none" strike="noStrike" cap="none" normalizeH="0" baseline="0" dirty="0" err="1">
                <a:ln>
                  <a:noFill/>
                </a:ln>
                <a:effectLst/>
                <a:latin typeface="+mn-lt"/>
              </a:rPr>
              <a:t>or</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cli.Codigo_cli</a:t>
            </a:r>
            <a:r>
              <a:rPr kumimoji="0" lang="es-ES" altLang="es-ES" sz="800" b="0" i="0" u="none" strike="noStrike" cap="none" normalizeH="0" baseline="0" dirty="0">
                <a:ln>
                  <a:noFill/>
                </a:ln>
                <a:effectLst/>
                <a:latin typeface="+mn-lt"/>
              </a:rPr>
              <a:t> LIKE @Codigo)) and (</a:t>
            </a:r>
            <a:r>
              <a:rPr kumimoji="0" lang="es-ES" altLang="es-ES" sz="800" b="0" i="0" u="none" strike="noStrike" cap="none" normalizeH="0" baseline="0" dirty="0" err="1">
                <a:ln>
                  <a:noFill/>
                </a:ln>
                <a:effectLst/>
                <a:latin typeface="+mn-lt"/>
              </a:rPr>
              <a:t>cli.cod_pais</a:t>
            </a:r>
            <a:r>
              <a:rPr kumimoji="0" lang="es-ES" altLang="es-ES" sz="800" b="0" i="0" u="none" strike="noStrike" cap="none" normalizeH="0" baseline="0" dirty="0">
                <a:ln>
                  <a:noFill/>
                </a:ln>
                <a:effectLst/>
                <a:latin typeface="+mn-lt"/>
              </a:rPr>
              <a:t> = @Pais)</a:t>
            </a:r>
          </a:p>
        </p:txBody>
      </p:sp>
    </p:spTree>
    <p:extLst>
      <p:ext uri="{BB962C8B-B14F-4D97-AF65-F5344CB8AC3E}">
        <p14:creationId xmlns:p14="http://schemas.microsoft.com/office/powerpoint/2010/main" val="2755453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EA86BD-AE13-E3BC-20E2-A07646DCED6E}"/>
              </a:ext>
            </a:extLst>
          </p:cNvPr>
          <p:cNvSpPr>
            <a:spLocks noGrp="1"/>
          </p:cNvSpPr>
          <p:nvPr>
            <p:ph type="title"/>
          </p:nvPr>
        </p:nvSpPr>
        <p:spPr/>
        <p:txBody>
          <a:bodyPr/>
          <a:lstStyle/>
          <a:p>
            <a:r>
              <a:rPr lang="es-CL" dirty="0"/>
              <a:t>Termino de contrato</a:t>
            </a:r>
            <a:endParaRPr lang="es-ES" dirty="0"/>
          </a:p>
        </p:txBody>
      </p:sp>
      <p:sp>
        <p:nvSpPr>
          <p:cNvPr id="8" name="Rectangle 1">
            <a:extLst>
              <a:ext uri="{FF2B5EF4-FFF2-40B4-BE49-F238E27FC236}">
                <a16:creationId xmlns:a16="http://schemas.microsoft.com/office/drawing/2014/main" id="{FC4C87AD-C74C-5503-0DD5-2EEFEA2B1A76}"/>
              </a:ext>
            </a:extLst>
          </p:cNvPr>
          <p:cNvSpPr>
            <a:spLocks noChangeArrowheads="1"/>
          </p:cNvSpPr>
          <p:nvPr/>
        </p:nvSpPr>
        <p:spPr bwMode="auto">
          <a:xfrm>
            <a:off x="482264" y="1108614"/>
            <a:ext cx="9832063" cy="4172941"/>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96" tIns="-6348" rIns="12696" bIns="-634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1" i="0" u="none" strike="noStrike" cap="none" normalizeH="0" baseline="0" dirty="0">
                <a:ln>
                  <a:noFill/>
                </a:ln>
                <a:effectLst/>
                <a:latin typeface="+mn-lt"/>
              </a:rPr>
              <a:t>1- (</a:t>
            </a:r>
            <a:r>
              <a:rPr kumimoji="0" lang="es-ES" altLang="es-ES" sz="800" b="1" i="0" u="none" strike="noStrike" cap="none" normalizeH="0" baseline="0" dirty="0" err="1">
                <a:ln>
                  <a:noFill/>
                </a:ln>
                <a:effectLst/>
                <a:latin typeface="+mn-lt"/>
              </a:rPr>
              <a:t>aws-cl-database-prod</a:t>
            </a:r>
            <a:r>
              <a:rPr kumimoji="0" lang="es-ES" altLang="es-ES" sz="800" b="1" i="0" u="none" strike="noStrike" cap="none" normalizeH="0" baseline="0" dirty="0">
                <a:ln>
                  <a:noFill/>
                </a:ln>
                <a:effectLst/>
                <a:latin typeface="+mn-lt"/>
              </a:rPr>
              <a:t> (382830859174)</a:t>
            </a:r>
          </a:p>
          <a:p>
            <a:pPr lvl="0" defTabSz="914400"/>
            <a:r>
              <a:rPr kumimoji="0" lang="es-ES" altLang="es-ES" sz="800" b="0" i="0" u="none" strike="noStrike" cap="none" normalizeH="0" baseline="0" dirty="0">
                <a:ln>
                  <a:noFill/>
                </a:ln>
                <a:effectLst/>
                <a:latin typeface="+mn-lt"/>
              </a:rPr>
              <a:t>Realizar .</a:t>
            </a:r>
            <a:r>
              <a:rPr kumimoji="0" lang="es-ES" altLang="es-ES" sz="800" b="0" i="0" u="none" strike="noStrike" cap="none" normalizeH="0" baseline="0" dirty="0" err="1">
                <a:ln>
                  <a:noFill/>
                </a:ln>
                <a:effectLst/>
                <a:latin typeface="+mn-lt"/>
              </a:rPr>
              <a:t>bak</a:t>
            </a:r>
            <a:r>
              <a:rPr kumimoji="0" lang="es-ES" altLang="es-ES" sz="800" b="0" i="0" u="none" strike="noStrike" cap="none" normalizeH="0" baseline="0" dirty="0">
                <a:ln>
                  <a:noFill/>
                </a:ln>
                <a:effectLst/>
                <a:latin typeface="+mn-lt"/>
              </a:rPr>
              <a:t> de la base de dato a eliminar, alojar .</a:t>
            </a:r>
            <a:r>
              <a:rPr kumimoji="0" lang="es-ES" altLang="es-ES" sz="800" b="0" i="0" u="none" strike="noStrike" cap="none" normalizeH="0" baseline="0" dirty="0" err="1">
                <a:ln>
                  <a:noFill/>
                </a:ln>
                <a:effectLst/>
                <a:latin typeface="+mn-lt"/>
              </a:rPr>
              <a:t>bak</a:t>
            </a:r>
            <a:r>
              <a:rPr kumimoji="0" lang="es-ES" altLang="es-ES" sz="800" b="0" i="0" u="none" strike="noStrike" cap="none" normalizeH="0" baseline="0" dirty="0">
                <a:ln>
                  <a:noFill/>
                </a:ln>
                <a:effectLst/>
                <a:latin typeface="+mn-lt"/>
              </a:rPr>
              <a:t> en carpeta </a:t>
            </a:r>
            <a:r>
              <a:rPr kumimoji="0" lang="es-ES" altLang="es-ES" sz="800" b="0" i="0" u="none" strike="noStrike" cap="none" normalizeH="0" baseline="0" dirty="0" err="1">
                <a:ln>
                  <a:noFill/>
                </a:ln>
                <a:effectLst/>
                <a:latin typeface="+mn-lt"/>
              </a:rPr>
              <a:t>pre-cierre</a:t>
            </a:r>
            <a:r>
              <a:rPr kumimoji="0" lang="es-ES" altLang="es-ES" sz="800" b="0" i="0" u="none" strike="noStrike" cap="none" normalizeH="0" baseline="0" dirty="0">
                <a:ln>
                  <a:noFill/>
                </a:ln>
                <a:effectLst/>
                <a:latin typeface="+mn-lt"/>
              </a:rPr>
              <a:t> (la ruta de la carpeta </a:t>
            </a:r>
            <a:r>
              <a:rPr kumimoji="0" lang="es-ES" altLang="es-ES" sz="800" b="0" i="0" u="none" strike="noStrike" cap="none" normalizeH="0" baseline="0" dirty="0" err="1">
                <a:ln>
                  <a:noFill/>
                </a:ln>
                <a:effectLst/>
                <a:latin typeface="+mn-lt"/>
              </a:rPr>
              <a:t>pre-cierre</a:t>
            </a:r>
            <a:r>
              <a:rPr kumimoji="0" lang="es-ES" altLang="es-ES" sz="800" b="0" i="0" u="none" strike="noStrike" cap="none" normalizeH="0" baseline="0" dirty="0">
                <a:ln>
                  <a:noFill/>
                </a:ln>
                <a:effectLst/>
                <a:latin typeface="+mn-lt"/>
              </a:rPr>
              <a:t> esta en la base </a:t>
            </a:r>
            <a:r>
              <a:rPr lang="es-ES" altLang="es-ES" sz="800" dirty="0">
                <a:latin typeface="+mn-lt"/>
              </a:rPr>
              <a:t>ADMINMANAGER tabla CLIENTE_BD</a:t>
            </a:r>
            <a:endParaRPr kumimoji="0" lang="es-ES" altLang="es-ES" sz="800" b="0" i="0" u="sng"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sng" strike="noStrike" cap="none" normalizeH="0" baseline="0" dirty="0">
                <a:ln>
                  <a:noFill/>
                </a:ln>
                <a:effectLst/>
                <a:latin typeface="+mn-lt"/>
              </a:rPr>
              <a:t>(</a:t>
            </a:r>
            <a:r>
              <a:rPr kumimoji="0" lang="es-ES" altLang="es-ES" sz="800" b="0" i="0" u="sng" strike="noStrike" cap="none" normalizeH="0" baseline="0" dirty="0" err="1">
                <a:ln>
                  <a:noFill/>
                </a:ln>
                <a:effectLst/>
                <a:latin typeface="+mn-lt"/>
              </a:rPr>
              <a:t>select</a:t>
            </a:r>
            <a:r>
              <a:rPr kumimoji="0" lang="es-ES" altLang="es-ES" sz="800" b="0" i="0" u="sng" strike="noStrike" cap="none" normalizeH="0" baseline="0" dirty="0">
                <a:ln>
                  <a:noFill/>
                </a:ln>
                <a:effectLst/>
                <a:latin typeface="+mn-lt"/>
              </a:rPr>
              <a:t> </a:t>
            </a:r>
            <a:r>
              <a:rPr kumimoji="0" lang="es-ES" altLang="es-ES" sz="800" b="0" i="0" u="sng" strike="noStrike" cap="none" normalizeH="0" baseline="0" dirty="0" err="1">
                <a:ln>
                  <a:noFill/>
                </a:ln>
                <a:effectLst/>
                <a:latin typeface="+mn-lt"/>
              </a:rPr>
              <a:t>serv_resp_prod</a:t>
            </a:r>
            <a:r>
              <a:rPr kumimoji="0" lang="es-ES" altLang="es-ES" sz="800" b="0" i="0" u="sng" strike="noStrike" cap="none" normalizeH="0" baseline="0" dirty="0">
                <a:ln>
                  <a:noFill/>
                </a:ln>
                <a:effectLst/>
                <a:latin typeface="+mn-lt"/>
              </a:rPr>
              <a:t>, </a:t>
            </a:r>
            <a:r>
              <a:rPr kumimoji="0" lang="es-ES" altLang="es-ES" sz="800" b="0" i="0" u="sng" strike="noStrike" cap="none" normalizeH="0" baseline="0" dirty="0" err="1">
                <a:ln>
                  <a:noFill/>
                </a:ln>
                <a:effectLst/>
                <a:latin typeface="+mn-lt"/>
              </a:rPr>
              <a:t>ruta_resp_prod</a:t>
            </a:r>
            <a:r>
              <a:rPr kumimoji="0" lang="es-ES" altLang="es-ES" sz="800" b="0" i="0" u="sng" strike="noStrike" cap="none" normalizeH="0" baseline="0" dirty="0">
                <a:ln>
                  <a:noFill/>
                </a:ln>
                <a:effectLst/>
                <a:latin typeface="+mn-lt"/>
              </a:rPr>
              <a:t> </a:t>
            </a:r>
            <a:r>
              <a:rPr kumimoji="0" lang="es-ES" altLang="es-ES" sz="800" b="0" i="0" u="sng" strike="noStrike" cap="none" normalizeH="0" baseline="0" dirty="0" err="1">
                <a:ln>
                  <a:noFill/>
                </a:ln>
                <a:effectLst/>
                <a:latin typeface="+mn-lt"/>
              </a:rPr>
              <a:t>from</a:t>
            </a:r>
            <a:r>
              <a:rPr kumimoji="0" lang="es-ES" altLang="es-ES" sz="800" b="0" i="0" u="sng" strike="noStrike" cap="none" normalizeH="0" baseline="0" dirty="0">
                <a:ln>
                  <a:noFill/>
                </a:ln>
                <a:effectLst/>
                <a:latin typeface="+mn-lt"/>
              </a:rPr>
              <a:t> </a:t>
            </a:r>
            <a:r>
              <a:rPr kumimoji="0" lang="es-ES" altLang="es-ES" sz="800" b="0" i="0" u="none" strike="noStrike" cap="none" normalizeH="0" baseline="0" dirty="0">
                <a:ln>
                  <a:noFill/>
                </a:ln>
                <a:effectLst/>
                <a:latin typeface="+mn-lt"/>
              </a:rPr>
              <a:t>[DCSAEPRSQLBD01].</a:t>
            </a:r>
            <a:r>
              <a:rPr kumimoji="0" lang="es-ES" altLang="es-ES" sz="800" b="0" i="0" u="none" strike="noStrike" cap="none" normalizeH="0" baseline="0" dirty="0" err="1">
                <a:ln>
                  <a:noFill/>
                </a:ln>
                <a:effectLst/>
                <a:latin typeface="+mn-lt"/>
              </a:rPr>
              <a:t>ADMINMANAGER.dbo.</a:t>
            </a:r>
            <a:r>
              <a:rPr kumimoji="0" lang="es-ES" altLang="es-ES" sz="800" b="0" i="0" u="sng" strike="noStrike" cap="none" normalizeH="0" baseline="0" dirty="0" err="1">
                <a:ln>
                  <a:noFill/>
                </a:ln>
                <a:effectLst/>
                <a:latin typeface="+mn-lt"/>
              </a:rPr>
              <a:t>CLIENTE_BD</a:t>
            </a:r>
            <a:r>
              <a:rPr kumimoji="0" lang="es-ES" altLang="es-ES" sz="800" b="0" i="0" u="sng" strike="noStrike" cap="none" normalizeH="0" baseline="0" dirty="0">
                <a:ln>
                  <a:noFill/>
                </a:ln>
                <a:effectLst/>
                <a:latin typeface="+mn-lt"/>
              </a:rPr>
              <a:t> </a:t>
            </a:r>
            <a:r>
              <a:rPr kumimoji="0" lang="es-ES" altLang="es-ES" sz="800" b="0" i="0" u="sng" strike="noStrike" cap="none" normalizeH="0" baseline="0" dirty="0" err="1">
                <a:ln>
                  <a:noFill/>
                </a:ln>
                <a:effectLst/>
                <a:latin typeface="+mn-lt"/>
              </a:rPr>
              <a:t>where</a:t>
            </a:r>
            <a:r>
              <a:rPr kumimoji="0" lang="es-ES" altLang="es-ES" sz="800" b="0" i="0" u="sng" strike="noStrike" cap="none" normalizeH="0" baseline="0" dirty="0">
                <a:ln>
                  <a:noFill/>
                </a:ln>
                <a:effectLst/>
                <a:latin typeface="+mn-lt"/>
              </a:rPr>
              <a:t> </a:t>
            </a:r>
            <a:r>
              <a:rPr kumimoji="0" lang="es-ES" altLang="es-ES" sz="800" b="0" i="0" u="sng" strike="noStrike" cap="none" normalizeH="0" baseline="0" dirty="0" err="1">
                <a:ln>
                  <a:noFill/>
                </a:ln>
                <a:effectLst/>
                <a:latin typeface="+mn-lt"/>
              </a:rPr>
              <a:t>codigo_cli</a:t>
            </a:r>
            <a:r>
              <a:rPr kumimoji="0" lang="es-ES" altLang="es-ES" sz="800" b="0" i="0" u="sng" strike="noStrike" cap="none" normalizeH="0" baseline="0" dirty="0">
                <a:ln>
                  <a:noFill/>
                </a:ln>
                <a:effectLst/>
                <a:latin typeface="+mn-lt"/>
              </a:rPr>
              <a:t>='001')</a:t>
            </a: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1" i="0" u="none" strike="noStrike" cap="none" normalizeH="0" baseline="0" dirty="0">
                <a:ln>
                  <a:noFill/>
                </a:ln>
                <a:effectLst/>
                <a:latin typeface="+mn-lt"/>
              </a:rPr>
              <a:t>2- (</a:t>
            </a:r>
            <a:r>
              <a:rPr kumimoji="0" lang="es-ES" altLang="es-ES" sz="800" b="1" i="0" u="none" strike="noStrike" cap="none" normalizeH="0" baseline="0" dirty="0" err="1">
                <a:ln>
                  <a:noFill/>
                </a:ln>
                <a:effectLst/>
                <a:latin typeface="+mn-lt"/>
              </a:rPr>
              <a:t>aws-cl-database-prod</a:t>
            </a:r>
            <a:r>
              <a:rPr kumimoji="0" lang="es-ES" altLang="es-ES" sz="800" b="1" i="0" u="none" strike="noStrike" cap="none" normalizeH="0" baseline="0" dirty="0">
                <a:ln>
                  <a:noFill/>
                </a:ln>
                <a:effectLst/>
                <a:latin typeface="+mn-lt"/>
              </a:rPr>
              <a:t> (382830859174)</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effectLst/>
                <a:latin typeface="+mn-lt"/>
              </a:rPr>
              <a:t>bloquear base (para bloquea la base </a:t>
            </a:r>
            <a:r>
              <a:rPr kumimoji="0" lang="es-ES" altLang="es-ES" sz="800" b="0" i="0" u="none" strike="noStrike" cap="none" normalizeH="0" baseline="0" dirty="0" err="1">
                <a:ln>
                  <a:noFill/>
                </a:ln>
                <a:effectLst/>
                <a:latin typeface="+mn-lt"/>
              </a:rPr>
              <a:t>necitamos</a:t>
            </a:r>
            <a:r>
              <a:rPr kumimoji="0" lang="es-ES" altLang="es-ES" sz="800" b="0" i="0" u="none" strike="noStrike" cap="none" normalizeH="0" baseline="0" dirty="0">
                <a:ln>
                  <a:noFill/>
                </a:ln>
                <a:effectLst/>
                <a:latin typeface="+mn-lt"/>
              </a:rPr>
              <a:t> saber el servidor donde se encuentra</a:t>
            </a:r>
            <a:endParaRPr kumimoji="0" lang="es-ES" altLang="es-ES" sz="800" b="0" i="0" u="sng"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sng" strike="noStrike" cap="none" normalizeH="0" baseline="0" dirty="0" err="1">
                <a:ln>
                  <a:noFill/>
                </a:ln>
                <a:effectLst/>
                <a:latin typeface="+mn-lt"/>
              </a:rPr>
              <a:t>select</a:t>
            </a:r>
            <a:r>
              <a:rPr kumimoji="0" lang="es-ES" altLang="es-ES" sz="800" b="0" i="0" u="sng" strike="noStrike" cap="none" normalizeH="0" baseline="0" dirty="0">
                <a:ln>
                  <a:noFill/>
                </a:ln>
                <a:effectLst/>
                <a:latin typeface="+mn-lt"/>
              </a:rPr>
              <a:t> </a:t>
            </a:r>
            <a:r>
              <a:rPr kumimoji="0" lang="es-ES" altLang="es-ES" sz="800" b="0" i="0" u="sng" strike="noStrike" cap="none" normalizeH="0" baseline="0" dirty="0" err="1">
                <a:ln>
                  <a:noFill/>
                </a:ln>
                <a:effectLst/>
                <a:latin typeface="+mn-lt"/>
              </a:rPr>
              <a:t>nombre_Servidor</a:t>
            </a:r>
            <a:r>
              <a:rPr kumimoji="0" lang="es-ES" altLang="es-ES" sz="800" b="0" i="0" u="sng" strike="noStrike" cap="none" normalizeH="0" baseline="0" dirty="0">
                <a:ln>
                  <a:noFill/>
                </a:ln>
                <a:effectLst/>
                <a:latin typeface="+mn-lt"/>
              </a:rPr>
              <a:t> </a:t>
            </a:r>
            <a:r>
              <a:rPr kumimoji="0" lang="es-ES" altLang="es-ES" sz="800" b="0" i="0" u="sng" strike="noStrike" cap="none" normalizeH="0" baseline="0" dirty="0" err="1">
                <a:ln>
                  <a:noFill/>
                </a:ln>
                <a:effectLst/>
                <a:latin typeface="+mn-lt"/>
              </a:rPr>
              <a:t>from</a:t>
            </a:r>
            <a:r>
              <a:rPr kumimoji="0" lang="es-ES" altLang="es-ES" sz="800" b="0" i="0" u="sng" strike="noStrike" cap="none" normalizeH="0" baseline="0" dirty="0">
                <a:ln>
                  <a:noFill/>
                </a:ln>
                <a:effectLst/>
                <a:latin typeface="+mn-lt"/>
              </a:rPr>
              <a:t> ADMINMANAGER..CLIENTE_BD </a:t>
            </a:r>
            <a:r>
              <a:rPr kumimoji="0" lang="es-ES" altLang="es-ES" sz="800" b="0" i="0" u="sng" strike="noStrike" cap="none" normalizeH="0" baseline="0" dirty="0" err="1">
                <a:ln>
                  <a:noFill/>
                </a:ln>
                <a:effectLst/>
                <a:latin typeface="+mn-lt"/>
              </a:rPr>
              <a:t>where</a:t>
            </a:r>
            <a:r>
              <a:rPr kumimoji="0" lang="es-ES" altLang="es-ES" sz="800" b="0" i="0" u="sng" strike="noStrike" cap="none" normalizeH="0" baseline="0" dirty="0">
                <a:ln>
                  <a:noFill/>
                </a:ln>
                <a:effectLst/>
                <a:latin typeface="+mn-lt"/>
              </a:rPr>
              <a:t> </a:t>
            </a:r>
            <a:r>
              <a:rPr kumimoji="0" lang="es-ES" altLang="es-ES" sz="800" b="0" i="0" u="sng" strike="noStrike" cap="none" normalizeH="0" baseline="0" dirty="0" err="1">
                <a:ln>
                  <a:noFill/>
                </a:ln>
                <a:effectLst/>
                <a:latin typeface="+mn-lt"/>
              </a:rPr>
              <a:t>codigo_cli</a:t>
            </a:r>
            <a:r>
              <a:rPr kumimoji="0" lang="es-ES" altLang="es-ES" sz="800" b="0" i="0" u="sng" strike="noStrike" cap="none" normalizeH="0" baseline="0" dirty="0">
                <a:ln>
                  <a:noFill/>
                </a:ln>
                <a:effectLst/>
                <a:latin typeface="+mn-lt"/>
              </a:rPr>
              <a:t>='001')  (ALTER DATABASE [BASE_CLIENTE] SET OFFLINE)</a:t>
            </a: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sng" strike="noStrike" cap="none" normalizeH="0" baseline="0" dirty="0">
                <a:ln>
                  <a:noFill/>
                </a:ln>
                <a:effectLst/>
                <a:latin typeface="+mn-lt"/>
              </a:rPr>
              <a:t>NOTA: EL CLIENTE PUEDE TENER MAS DE UNA BASE BAJO SU CODIGO</a:t>
            </a: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1" i="0" u="none" strike="noStrike" cap="none" normalizeH="0" baseline="0" dirty="0">
                <a:ln>
                  <a:noFill/>
                </a:ln>
                <a:effectLst/>
                <a:latin typeface="+mn-lt"/>
              </a:rPr>
              <a:t>3-aws-scnext-cl-serviceplace-prod (504132672702)</a:t>
            </a:r>
            <a:br>
              <a:rPr kumimoji="0" lang="es-ES" altLang="es-ES" sz="800" b="0" i="0" u="none" strike="noStrike" cap="none" normalizeH="0" baseline="0" dirty="0">
                <a:ln>
                  <a:noFill/>
                </a:ln>
                <a:effectLst/>
                <a:latin typeface="+mn-lt"/>
              </a:rPr>
            </a:br>
            <a:r>
              <a:rPr kumimoji="0" lang="es-ES" altLang="es-ES" sz="800" b="0" i="0" u="none" strike="noStrike" cap="none" normalizeH="0" baseline="0" dirty="0">
                <a:ln>
                  <a:noFill/>
                </a:ln>
                <a:effectLst/>
                <a:latin typeface="+mn-lt"/>
              </a:rPr>
              <a:t>Eliminar cliente y usuario de UMA LAHC</a:t>
            </a:r>
            <a:br>
              <a:rPr kumimoji="0" lang="es-ES" altLang="es-ES" sz="800" b="0" i="0" u="sng" strike="noStrike" cap="none" normalizeH="0" baseline="0" dirty="0">
                <a:ln>
                  <a:noFill/>
                </a:ln>
                <a:effectLst/>
                <a:latin typeface="+mn-lt"/>
              </a:rPr>
            </a:b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1" i="0" u="none" strike="noStrike" cap="none" normalizeH="0" baseline="0" dirty="0">
                <a:ln>
                  <a:noFill/>
                </a:ln>
                <a:effectLst/>
                <a:latin typeface="+mn-lt"/>
              </a:rPr>
              <a:t>4-aws-cl-clientproducts-prod (142170436316)</a:t>
            </a:r>
            <a:br>
              <a:rPr kumimoji="0" lang="es-ES" altLang="es-ES" sz="800" b="0" i="0" u="none" strike="noStrike" cap="none" normalizeH="0" baseline="0" dirty="0">
                <a:ln>
                  <a:noFill/>
                </a:ln>
                <a:effectLst/>
                <a:latin typeface="+mn-lt"/>
              </a:rPr>
            </a:br>
            <a:r>
              <a:rPr kumimoji="0" lang="es-ES" altLang="es-ES" sz="800" b="0" i="0" u="none" strike="noStrike" cap="none" normalizeH="0" baseline="0" dirty="0">
                <a:ln>
                  <a:noFill/>
                </a:ln>
                <a:effectLst/>
                <a:latin typeface="+mn-lt"/>
              </a:rPr>
              <a:t>Eliminar grupo y usuarios desde </a:t>
            </a:r>
            <a:r>
              <a:rPr kumimoji="0" lang="es-ES" altLang="es-ES" sz="800" b="0" i="0" u="none" strike="noStrike" cap="none" normalizeH="0" baseline="0" dirty="0" err="1">
                <a:ln>
                  <a:noFill/>
                </a:ln>
                <a:effectLst/>
                <a:latin typeface="+mn-lt"/>
              </a:rPr>
              <a:t>Domain</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Controler</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Lahc</a:t>
            </a:r>
            <a:r>
              <a:rPr kumimoji="0" lang="es-ES" altLang="es-ES" sz="800" b="0" i="0" u="none" strike="noStrike" cap="none" normalizeH="0" baseline="0" dirty="0">
                <a:ln>
                  <a:noFill/>
                </a:ln>
                <a:effectLst/>
                <a:latin typeface="+mn-lt"/>
              </a:rPr>
              <a:t> (</a:t>
            </a:r>
            <a:r>
              <a:rPr kumimoji="0" lang="es-ES" altLang="es-ES" sz="800" b="0" i="0" u="sng" strike="noStrike" cap="none" normalizeH="0" baseline="0" dirty="0">
                <a:ln>
                  <a:noFill/>
                </a:ln>
                <a:effectLst/>
                <a:latin typeface="+mn-lt"/>
              </a:rPr>
              <a:t>DCSAE1PRADLAHC1</a:t>
            </a:r>
            <a:r>
              <a:rPr kumimoji="0" lang="es-ES" altLang="es-ES" sz="800" b="0" i="0" u="none" strike="noStrike" cap="none" normalizeH="0" baseline="0" dirty="0">
                <a:ln>
                  <a:noFill/>
                </a:ln>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Remove-ADUser</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XXXXRemove-adgroup</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identity</a:t>
            </a:r>
            <a:r>
              <a:rPr kumimoji="0" lang="es-ES" altLang="es-ES" sz="800" b="0" i="0" u="none" strike="noStrike" cap="none" normalizeH="0" baseline="0" dirty="0">
                <a:ln>
                  <a:noFill/>
                </a:ln>
                <a:effectLst/>
                <a:latin typeface="+mn-lt"/>
              </a:rPr>
              <a:t> ZP_CLXXXX /CLXXXX</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effectLst/>
                <a:latin typeface="+mn-lt"/>
              </a:rPr>
              <a:t>ZP_CLXXXX Y CLXXXX(XXXX es </a:t>
            </a:r>
            <a:r>
              <a:rPr kumimoji="0" lang="es-ES" altLang="es-ES" sz="800" b="0" i="0" u="none" strike="noStrike" cap="none" normalizeH="0" baseline="0" dirty="0" err="1">
                <a:ln>
                  <a:noFill/>
                </a:ln>
                <a:effectLst/>
                <a:latin typeface="+mn-lt"/>
              </a:rPr>
              <a:t>codigo</a:t>
            </a:r>
            <a:r>
              <a:rPr kumimoji="0" lang="es-ES" altLang="es-ES" sz="800" b="0" i="0" u="none" strike="noStrike" cap="none" normalizeH="0" baseline="0" dirty="0">
                <a:ln>
                  <a:noFill/>
                </a:ln>
                <a:effectLst/>
                <a:latin typeface="+mn-lt"/>
              </a:rPr>
              <a:t> de cliente)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1" i="0" u="none" strike="noStrike" cap="none" normalizeH="0" baseline="0" dirty="0">
                <a:ln>
                  <a:noFill/>
                </a:ln>
                <a:effectLst/>
                <a:latin typeface="+mn-lt"/>
              </a:rPr>
              <a:t>5- </a:t>
            </a:r>
            <a:r>
              <a:rPr kumimoji="0" lang="es-ES" altLang="es-ES" sz="800" b="1" i="0" u="none" strike="noStrike" cap="none" normalizeH="0" baseline="0" dirty="0" err="1">
                <a:ln>
                  <a:noFill/>
                </a:ln>
                <a:effectLst/>
                <a:latin typeface="+mn-lt"/>
              </a:rPr>
              <a:t>aws-cl-clientproducts-prod</a:t>
            </a:r>
            <a:r>
              <a:rPr kumimoji="0" lang="es-ES" altLang="es-ES" sz="800" b="1" i="0" u="none" strike="noStrike" cap="none" normalizeH="0" baseline="0" dirty="0">
                <a:ln>
                  <a:noFill/>
                </a:ln>
                <a:effectLst/>
                <a:latin typeface="+mn-lt"/>
              </a:rPr>
              <a:t> (142170436316)</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effectLst/>
                <a:latin typeface="+mn-lt"/>
              </a:rPr>
              <a:t>Eliminar archivos Pr4(comunes / perfiles / MAE / Licencia)</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effectLst/>
                <a:latin typeface="+mn-lt"/>
              </a:rPr>
              <a:t>Instancia DCSAE1PRFIL01</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effectLst/>
                <a:latin typeface="+mn-lt"/>
              </a:rPr>
              <a:t>DEL /F /Q "F:\APPFILE\CLXXXX"</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effectLst/>
                <a:latin typeface="+mn-lt"/>
              </a:rPr>
              <a:t>DEL /F /Q "F:\AUTORIZ\CLXXXX"</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effectLst/>
                <a:latin typeface="+mn-lt"/>
              </a:rPr>
              <a:t>DEL /F /Q "E:\PROFILE\XXXX</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effectLst/>
                <a:latin typeface="+mn-lt"/>
              </a:rPr>
              <a:t>DEL /F /Q "F:\License\CLXXXX"</a:t>
            </a:r>
            <a:br>
              <a:rPr kumimoji="0" lang="es-ES" altLang="es-ES" sz="800" b="0" i="0" u="sng" strike="noStrike" cap="none" normalizeH="0" baseline="0" dirty="0">
                <a:ln>
                  <a:noFill/>
                </a:ln>
                <a:effectLst/>
                <a:latin typeface="+mn-lt"/>
              </a:rPr>
            </a:b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1" i="0" u="none" strike="noStrike" cap="none" normalizeH="0" baseline="0" dirty="0">
                <a:ln>
                  <a:noFill/>
                </a:ln>
                <a:effectLst/>
                <a:latin typeface="+mn-lt"/>
              </a:rPr>
              <a:t>6- (</a:t>
            </a:r>
            <a:r>
              <a:rPr kumimoji="0" lang="es-ES" altLang="es-ES" sz="800" b="1" i="0" u="none" strike="noStrike" cap="none" normalizeH="0" baseline="0" dirty="0" err="1">
                <a:ln>
                  <a:noFill/>
                </a:ln>
                <a:effectLst/>
                <a:latin typeface="+mn-lt"/>
              </a:rPr>
              <a:t>aws-cl-database-prod</a:t>
            </a:r>
            <a:r>
              <a:rPr kumimoji="0" lang="es-ES" altLang="es-ES" sz="800" b="1" i="0" u="none" strike="noStrike" cap="none" normalizeH="0" baseline="0" dirty="0">
                <a:ln>
                  <a:noFill/>
                </a:ln>
                <a:effectLst/>
                <a:latin typeface="+mn-lt"/>
              </a:rPr>
              <a:t> (382830859174)</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effectLst/>
                <a:latin typeface="+mn-lt"/>
              </a:rPr>
              <a:t>Cambiar estado del cliente en </a:t>
            </a:r>
            <a:r>
              <a:rPr kumimoji="0" lang="es-ES" altLang="es-ES" sz="800" b="0" i="0" u="none" strike="noStrike" cap="none" normalizeH="0" baseline="0" dirty="0" err="1">
                <a:ln>
                  <a:noFill/>
                </a:ln>
                <a:effectLst/>
                <a:latin typeface="+mn-lt"/>
              </a:rPr>
              <a:t>Adminamanger</a:t>
            </a:r>
            <a:r>
              <a:rPr kumimoji="0" lang="es-ES" altLang="es-ES" sz="800" b="0" i="0" u="none" strike="noStrike" cap="none" normalizeH="0" baseline="0" dirty="0">
                <a:ln>
                  <a:noFill/>
                </a:ln>
                <a:effectLst/>
                <a:latin typeface="+mn-lt"/>
              </a:rPr>
              <a:t> (Instancias DCSAEPRSQLBD01, base de dato </a:t>
            </a:r>
            <a:r>
              <a:rPr kumimoji="0" lang="es-ES" altLang="es-ES" sz="800" b="0" i="0" u="none" strike="noStrike" cap="none" normalizeH="0" baseline="0" dirty="0" err="1">
                <a:ln>
                  <a:noFill/>
                </a:ln>
                <a:effectLst/>
                <a:latin typeface="+mn-lt"/>
              </a:rPr>
              <a:t>Adminamanger</a:t>
            </a:r>
            <a:r>
              <a:rPr kumimoji="0" lang="es-ES" altLang="es-ES" sz="800" b="0" i="0" u="none" strike="noStrike" cap="none" normalizeH="0" baseline="0" dirty="0">
                <a:ln>
                  <a:noFill/>
                </a:ln>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update</a:t>
            </a:r>
            <a:r>
              <a:rPr kumimoji="0" lang="es-ES" altLang="es-ES" sz="800" b="0" i="0" u="none" strike="noStrike" cap="none" normalizeH="0" baseline="0" dirty="0">
                <a:ln>
                  <a:noFill/>
                </a:ln>
                <a:effectLst/>
                <a:latin typeface="+mn-lt"/>
              </a:rPr>
              <a:t> [DCSAEPRSQLBD01].</a:t>
            </a:r>
            <a:r>
              <a:rPr kumimoji="0" lang="es-ES" altLang="es-ES" sz="800" b="0" i="0" u="none" strike="noStrike" cap="none" normalizeH="0" baseline="0" dirty="0" err="1">
                <a:ln>
                  <a:noFill/>
                </a:ln>
                <a:effectLst/>
                <a:latin typeface="+mn-lt"/>
              </a:rPr>
              <a:t>Adminamanger.dbo.CLIENTE</a:t>
            </a:r>
            <a:r>
              <a:rPr kumimoji="0" lang="es-ES" altLang="es-ES" sz="800" b="0" i="0" u="none" strike="noStrike" cap="none" normalizeH="0" baseline="0" dirty="0">
                <a:ln>
                  <a:noFill/>
                </a:ln>
                <a:effectLst/>
                <a:latin typeface="+mn-lt"/>
              </a:rPr>
              <a:t> set </a:t>
            </a:r>
            <a:r>
              <a:rPr kumimoji="0" lang="es-ES" altLang="es-ES" sz="800" b="0" i="0" u="none" strike="noStrike" cap="none" normalizeH="0" baseline="0" dirty="0" err="1">
                <a:ln>
                  <a:noFill/>
                </a:ln>
                <a:effectLst/>
                <a:latin typeface="+mn-lt"/>
              </a:rPr>
              <a:t>cod_estado</a:t>
            </a:r>
            <a:r>
              <a:rPr kumimoji="0" lang="es-ES" altLang="es-ES" sz="800" b="0" i="0" u="none" strike="noStrike" cap="none" normalizeH="0" baseline="0" dirty="0">
                <a:ln>
                  <a:noFill/>
                </a:ln>
                <a:effectLst/>
                <a:latin typeface="+mn-lt"/>
              </a:rPr>
              <a:t>= 2, </a:t>
            </a:r>
            <a:r>
              <a:rPr kumimoji="0" lang="es-ES" altLang="es-ES" sz="800" b="0" i="0" u="none" strike="noStrike" cap="none" normalizeH="0" baseline="0" dirty="0" err="1">
                <a:ln>
                  <a:noFill/>
                </a:ln>
                <a:effectLst/>
                <a:latin typeface="+mn-lt"/>
              </a:rPr>
              <a:t>f_eliminacion</a:t>
            </a:r>
            <a:r>
              <a:rPr kumimoji="0" lang="es-ES" altLang="es-ES" sz="800" b="0" i="0" u="none" strike="noStrike" cap="none" normalizeH="0" baseline="0" dirty="0">
                <a:ln>
                  <a:noFill/>
                </a:ln>
                <a:effectLst/>
                <a:latin typeface="+mn-lt"/>
              </a:rPr>
              <a:t>= '2025-01-24', </a:t>
            </a:r>
            <a:r>
              <a:rPr kumimoji="0" lang="es-ES" altLang="es-ES" sz="800" b="0" i="0" u="none" strike="noStrike" cap="none" normalizeH="0" baseline="0" dirty="0" err="1">
                <a:ln>
                  <a:noFill/>
                </a:ln>
                <a:effectLst/>
                <a:latin typeface="+mn-lt"/>
              </a:rPr>
              <a:t>solicitante_e</a:t>
            </a:r>
            <a:r>
              <a:rPr kumimoji="0" lang="es-ES" altLang="es-ES" sz="800" b="0" i="0" u="none" strike="noStrike" cap="none" normalizeH="0" baseline="0" dirty="0">
                <a:ln>
                  <a:noFill/>
                </a:ln>
                <a:effectLst/>
                <a:latin typeface="+mn-lt"/>
              </a:rPr>
              <a:t>=‘XXXX' ,</a:t>
            </a:r>
            <a:r>
              <a:rPr kumimoji="0" lang="es-ES" altLang="es-ES" sz="800" b="0" i="0" u="none" strike="noStrike" cap="none" normalizeH="0" baseline="0" dirty="0" err="1">
                <a:ln>
                  <a:noFill/>
                </a:ln>
                <a:effectLst/>
                <a:latin typeface="+mn-lt"/>
              </a:rPr>
              <a:t>mail_e</a:t>
            </a:r>
            <a:r>
              <a:rPr kumimoji="0" lang="es-ES" altLang="es-ES" sz="800" b="0" i="0" u="none" strike="noStrike" cap="none" normalizeH="0" baseline="0" dirty="0">
                <a:ln>
                  <a:noFill/>
                </a:ln>
                <a:effectLst/>
                <a:latin typeface="+mn-lt"/>
              </a:rPr>
              <a:t>='LAH-42813' </a:t>
            </a:r>
            <a:r>
              <a:rPr kumimoji="0" lang="es-ES" altLang="es-ES" sz="800" b="0" i="0" u="none" strike="noStrike" cap="none" normalizeH="0" baseline="0" dirty="0" err="1">
                <a:ln>
                  <a:noFill/>
                </a:ln>
                <a:effectLst/>
                <a:latin typeface="+mn-lt"/>
              </a:rPr>
              <a:t>where</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codigo_cli</a:t>
            </a:r>
            <a:r>
              <a:rPr kumimoji="0" lang="es-ES" altLang="es-ES" sz="800" b="0" i="0" u="none" strike="noStrike" cap="none" normalizeH="0" baseline="0" dirty="0">
                <a:ln>
                  <a:noFill/>
                </a:ln>
                <a:effectLst/>
                <a:latin typeface="+mn-lt"/>
              </a:rPr>
              <a:t>= 'XXXX'</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update</a:t>
            </a:r>
            <a:r>
              <a:rPr kumimoji="0" lang="es-ES" altLang="es-ES" sz="800" b="0" i="0" u="none" strike="noStrike" cap="none" normalizeH="0" baseline="0" dirty="0">
                <a:ln>
                  <a:noFill/>
                </a:ln>
                <a:effectLst/>
                <a:latin typeface="+mn-lt"/>
              </a:rPr>
              <a:t> [DCSAEPRSQLBD01].</a:t>
            </a:r>
            <a:r>
              <a:rPr kumimoji="0" lang="es-ES" altLang="es-ES" sz="800" b="0" i="0" u="none" strike="noStrike" cap="none" normalizeH="0" baseline="0" dirty="0" err="1">
                <a:ln>
                  <a:noFill/>
                </a:ln>
                <a:effectLst/>
                <a:latin typeface="+mn-lt"/>
              </a:rPr>
              <a:t>Adminamanger.dbo.CLIENTE_BD</a:t>
            </a:r>
            <a:r>
              <a:rPr kumimoji="0" lang="es-ES" altLang="es-ES" sz="800" b="0" i="0" u="none" strike="noStrike" cap="none" normalizeH="0" baseline="0" dirty="0">
                <a:ln>
                  <a:noFill/>
                </a:ln>
                <a:effectLst/>
                <a:latin typeface="+mn-lt"/>
              </a:rPr>
              <a:t> set </a:t>
            </a:r>
            <a:r>
              <a:rPr kumimoji="0" lang="es-ES" altLang="es-ES" sz="800" b="0" i="0" u="none" strike="noStrike" cap="none" normalizeH="0" baseline="0" dirty="0" err="1">
                <a:ln>
                  <a:noFill/>
                </a:ln>
                <a:effectLst/>
                <a:latin typeface="+mn-lt"/>
              </a:rPr>
              <a:t>cod_estado</a:t>
            </a:r>
            <a:r>
              <a:rPr kumimoji="0" lang="es-ES" altLang="es-ES" sz="800" b="0" i="0" u="none" strike="noStrike" cap="none" normalizeH="0" baseline="0" dirty="0">
                <a:ln>
                  <a:noFill/>
                </a:ln>
                <a:effectLst/>
                <a:latin typeface="+mn-lt"/>
              </a:rPr>
              <a:t> = 2, </a:t>
            </a:r>
            <a:r>
              <a:rPr kumimoji="0" lang="es-ES" altLang="es-ES" sz="800" b="0" i="0" u="none" strike="noStrike" cap="none" normalizeH="0" baseline="0" dirty="0" err="1">
                <a:ln>
                  <a:noFill/>
                </a:ln>
                <a:effectLst/>
                <a:latin typeface="+mn-lt"/>
              </a:rPr>
              <a:t>f_eliminacion</a:t>
            </a:r>
            <a:r>
              <a:rPr kumimoji="0" lang="es-ES" altLang="es-ES" sz="800" b="0" i="0" u="none" strike="noStrike" cap="none" normalizeH="0" baseline="0" dirty="0">
                <a:ln>
                  <a:noFill/>
                </a:ln>
                <a:effectLst/>
                <a:latin typeface="+mn-lt"/>
              </a:rPr>
              <a:t>= '2025-01-24', </a:t>
            </a:r>
            <a:r>
              <a:rPr kumimoji="0" lang="es-ES" altLang="es-ES" sz="800" b="0" i="0" u="none" strike="noStrike" cap="none" normalizeH="0" baseline="0" dirty="0" err="1">
                <a:ln>
                  <a:noFill/>
                </a:ln>
                <a:effectLst/>
                <a:latin typeface="+mn-lt"/>
              </a:rPr>
              <a:t>solicitante_e</a:t>
            </a:r>
            <a:r>
              <a:rPr kumimoji="0" lang="es-ES" altLang="es-ES" sz="800" b="0" i="0" u="none" strike="noStrike" cap="none" normalizeH="0" baseline="0" dirty="0">
                <a:ln>
                  <a:noFill/>
                </a:ln>
                <a:effectLst/>
                <a:latin typeface="+mn-lt"/>
              </a:rPr>
              <a:t>=‘XXXX' , </a:t>
            </a:r>
            <a:r>
              <a:rPr kumimoji="0" lang="es-ES" altLang="es-ES" sz="800" b="0" i="0" u="none" strike="noStrike" cap="none" normalizeH="0" baseline="0" dirty="0" err="1">
                <a:ln>
                  <a:noFill/>
                </a:ln>
                <a:effectLst/>
                <a:latin typeface="+mn-lt"/>
              </a:rPr>
              <a:t>mail_e</a:t>
            </a:r>
            <a:r>
              <a:rPr kumimoji="0" lang="es-ES" altLang="es-ES" sz="800" b="0" i="0" u="none" strike="noStrike" cap="none" normalizeH="0" baseline="0" dirty="0">
                <a:ln>
                  <a:noFill/>
                </a:ln>
                <a:effectLst/>
                <a:latin typeface="+mn-lt"/>
              </a:rPr>
              <a:t>='LAH-42813' </a:t>
            </a:r>
            <a:r>
              <a:rPr kumimoji="0" lang="es-ES" altLang="es-ES" sz="800" b="0" i="0" u="none" strike="noStrike" cap="none" normalizeH="0" baseline="0" dirty="0" err="1">
                <a:ln>
                  <a:noFill/>
                </a:ln>
                <a:effectLst/>
                <a:latin typeface="+mn-lt"/>
              </a:rPr>
              <a:t>where</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codigo_cli</a:t>
            </a:r>
            <a:r>
              <a:rPr kumimoji="0" lang="es-ES" altLang="es-ES" sz="800" b="0" i="0" u="none" strike="noStrike" cap="none" normalizeH="0" baseline="0" dirty="0">
                <a:ln>
                  <a:noFill/>
                </a:ln>
                <a:effectLst/>
                <a:latin typeface="+mn-lt"/>
              </a:rPr>
              <a:t>= 'XXXX'</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err="1">
                <a:ln>
                  <a:noFill/>
                </a:ln>
                <a:effectLst/>
                <a:latin typeface="+mn-lt"/>
              </a:rPr>
              <a:t>update</a:t>
            </a:r>
            <a:r>
              <a:rPr kumimoji="0" lang="es-ES" altLang="es-ES" sz="800" b="0" i="0" u="none" strike="noStrike" cap="none" normalizeH="0" baseline="0" dirty="0">
                <a:ln>
                  <a:noFill/>
                </a:ln>
                <a:effectLst/>
                <a:latin typeface="+mn-lt"/>
              </a:rPr>
              <a:t> [DCSAEPRSQLBD01].</a:t>
            </a:r>
            <a:r>
              <a:rPr kumimoji="0" lang="es-ES" altLang="es-ES" sz="800" b="0" i="0" u="none" strike="noStrike" cap="none" normalizeH="0" baseline="0" dirty="0" err="1">
                <a:ln>
                  <a:noFill/>
                </a:ln>
                <a:effectLst/>
                <a:latin typeface="+mn-lt"/>
              </a:rPr>
              <a:t>Adminamanger.dbo.CLIENTE_BD</a:t>
            </a:r>
            <a:r>
              <a:rPr kumimoji="0" lang="es-ES" altLang="es-ES" sz="800" b="0" i="0" u="none" strike="noStrike" cap="none" normalizeH="0" baseline="0" dirty="0">
                <a:ln>
                  <a:noFill/>
                </a:ln>
                <a:effectLst/>
                <a:latin typeface="+mn-lt"/>
              </a:rPr>
              <a:t> set mostrar = 0 </a:t>
            </a:r>
            <a:r>
              <a:rPr kumimoji="0" lang="es-ES" altLang="es-ES" sz="800" b="0" i="0" u="none" strike="noStrike" cap="none" normalizeH="0" baseline="0" dirty="0" err="1">
                <a:ln>
                  <a:noFill/>
                </a:ln>
                <a:effectLst/>
                <a:latin typeface="+mn-lt"/>
              </a:rPr>
              <a:t>where</a:t>
            </a:r>
            <a:r>
              <a:rPr kumimoji="0" lang="es-ES" altLang="es-ES" sz="800" b="0" i="0" u="none" strike="noStrike" cap="none" normalizeH="0" baseline="0" dirty="0">
                <a:ln>
                  <a:noFill/>
                </a:ln>
                <a:effectLst/>
                <a:latin typeface="+mn-lt"/>
              </a:rPr>
              <a:t> </a:t>
            </a:r>
            <a:r>
              <a:rPr kumimoji="0" lang="es-ES" altLang="es-ES" sz="800" b="0" i="0" u="none" strike="noStrike" cap="none" normalizeH="0" baseline="0" dirty="0" err="1">
                <a:ln>
                  <a:noFill/>
                </a:ln>
                <a:effectLst/>
                <a:latin typeface="+mn-lt"/>
              </a:rPr>
              <a:t>codigo_cli</a:t>
            </a:r>
            <a:r>
              <a:rPr kumimoji="0" lang="es-ES" altLang="es-ES" sz="800" b="0" i="0" u="none" strike="noStrike" cap="none" normalizeH="0" baseline="0" dirty="0">
                <a:ln>
                  <a:noFill/>
                </a:ln>
                <a:effectLst/>
                <a:latin typeface="+mn-lt"/>
              </a:rPr>
              <a:t>= 'XXXX'</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8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1" i="0" u="none" strike="noStrike" cap="none" normalizeH="0" baseline="0" dirty="0">
                <a:ln>
                  <a:noFill/>
                </a:ln>
                <a:effectLst/>
                <a:latin typeface="+mn-lt"/>
              </a:rPr>
              <a:t>7-(</a:t>
            </a:r>
            <a:r>
              <a:rPr kumimoji="0" lang="es-ES" altLang="es-ES" sz="800" b="1" i="0" u="none" strike="noStrike" cap="none" normalizeH="0" baseline="0" dirty="0" err="1">
                <a:ln>
                  <a:noFill/>
                </a:ln>
                <a:effectLst/>
                <a:latin typeface="+mn-lt"/>
              </a:rPr>
              <a:t>aws-cl-database-prod</a:t>
            </a:r>
            <a:r>
              <a:rPr kumimoji="0" lang="es-ES" altLang="es-ES" sz="800" b="1" i="0" u="none" strike="noStrike" cap="none" normalizeH="0" baseline="0" dirty="0">
                <a:ln>
                  <a:noFill/>
                </a:ln>
                <a:effectLst/>
                <a:latin typeface="+mn-lt"/>
              </a:rPr>
              <a:t> (382830859174)</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effectLst/>
                <a:latin typeface="+mn-lt"/>
              </a:rPr>
              <a:t> Eliminar Base de Dato Y Usuario SQL.</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effectLst/>
                <a:latin typeface="+mn-lt"/>
              </a:rPr>
              <a:t>DROP DATABASE ["&amp;BASE&amp;"] </a:t>
            </a:r>
          </a:p>
        </p:txBody>
      </p:sp>
    </p:spTree>
    <p:extLst>
      <p:ext uri="{BB962C8B-B14F-4D97-AF65-F5344CB8AC3E}">
        <p14:creationId xmlns:p14="http://schemas.microsoft.com/office/powerpoint/2010/main" val="892304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F024F2-A6B9-9852-A118-E061F6EC2D55}"/>
              </a:ext>
            </a:extLst>
          </p:cNvPr>
          <p:cNvSpPr>
            <a:spLocks noGrp="1"/>
          </p:cNvSpPr>
          <p:nvPr>
            <p:ph type="title"/>
          </p:nvPr>
        </p:nvSpPr>
        <p:spPr/>
        <p:txBody>
          <a:bodyPr/>
          <a:lstStyle/>
          <a:p>
            <a:r>
              <a:rPr lang="es-CL" dirty="0" err="1"/>
              <a:t>Purge</a:t>
            </a:r>
            <a:endParaRPr lang="es-ES" dirty="0"/>
          </a:p>
        </p:txBody>
      </p:sp>
      <p:sp>
        <p:nvSpPr>
          <p:cNvPr id="9" name="CuadroTexto 8">
            <a:extLst>
              <a:ext uri="{FF2B5EF4-FFF2-40B4-BE49-F238E27FC236}">
                <a16:creationId xmlns:a16="http://schemas.microsoft.com/office/drawing/2014/main" id="{E7A30BE2-2719-0FEE-2EE9-1B9555CF9102}"/>
              </a:ext>
            </a:extLst>
          </p:cNvPr>
          <p:cNvSpPr txBox="1"/>
          <p:nvPr/>
        </p:nvSpPr>
        <p:spPr>
          <a:xfrm>
            <a:off x="369096" y="1032095"/>
            <a:ext cx="8777167" cy="1608133"/>
          </a:xfrm>
          <a:prstGeom prst="rect">
            <a:avLst/>
          </a:prstGeom>
          <a:noFill/>
        </p:spPr>
        <p:txBody>
          <a:bodyPr wrap="square">
            <a:spAutoFit/>
          </a:bodyPr>
          <a:lstStyle/>
          <a:p>
            <a:pPr algn="l">
              <a:spcBef>
                <a:spcPts val="300"/>
              </a:spcBef>
              <a:buNone/>
            </a:pPr>
            <a:r>
              <a:rPr lang="es-ES" sz="900" b="0" i="0" dirty="0">
                <a:effectLst/>
              </a:rPr>
              <a:t>1- Evidencia que no exista registro en UMA LAHC</a:t>
            </a:r>
            <a:br>
              <a:rPr lang="es-ES" sz="900" b="0" i="0" dirty="0">
                <a:effectLst/>
              </a:rPr>
            </a:br>
            <a:endParaRPr lang="es-ES" sz="900" b="0" i="0" dirty="0">
              <a:effectLst/>
            </a:endParaRPr>
          </a:p>
          <a:p>
            <a:pPr algn="l">
              <a:spcBef>
                <a:spcPts val="300"/>
              </a:spcBef>
              <a:buNone/>
            </a:pPr>
            <a:r>
              <a:rPr lang="es-ES" sz="900" b="0" i="0" dirty="0">
                <a:effectLst/>
              </a:rPr>
              <a:t>2- Evidencia que no exista registro en AD LAHC</a:t>
            </a:r>
          </a:p>
          <a:p>
            <a:pPr algn="l">
              <a:spcBef>
                <a:spcPts val="300"/>
              </a:spcBef>
              <a:buNone/>
            </a:pPr>
            <a:endParaRPr lang="es-ES" sz="900" b="0" i="0" dirty="0">
              <a:effectLst/>
            </a:endParaRPr>
          </a:p>
          <a:p>
            <a:pPr algn="l">
              <a:spcBef>
                <a:spcPts val="300"/>
              </a:spcBef>
              <a:buNone/>
            </a:pPr>
            <a:r>
              <a:rPr lang="es-ES" sz="900" b="0" i="0" dirty="0">
                <a:effectLst/>
              </a:rPr>
              <a:t>3- Evidencia que no existan registros de archivos Pr4(comunes / perfiles / MAE / Licencia)</a:t>
            </a:r>
          </a:p>
          <a:p>
            <a:pPr algn="l">
              <a:spcBef>
                <a:spcPts val="300"/>
              </a:spcBef>
              <a:buNone/>
            </a:pPr>
            <a:endParaRPr lang="es-ES" sz="900" b="0" i="0" dirty="0">
              <a:effectLst/>
            </a:endParaRPr>
          </a:p>
          <a:p>
            <a:pPr algn="l">
              <a:spcBef>
                <a:spcPts val="300"/>
              </a:spcBef>
              <a:buNone/>
            </a:pPr>
            <a:r>
              <a:rPr lang="es-ES" sz="900" b="0" i="0" dirty="0">
                <a:effectLst/>
              </a:rPr>
              <a:t>4- Evidencia que el cliente este con Termino de Contrato en la base de </a:t>
            </a:r>
            <a:r>
              <a:rPr lang="es-ES" sz="900" b="0" i="0" dirty="0" err="1">
                <a:effectLst/>
              </a:rPr>
              <a:t>Adminamanger</a:t>
            </a:r>
            <a:r>
              <a:rPr lang="es-ES" sz="900" b="0" i="0" dirty="0">
                <a:effectLst/>
              </a:rPr>
              <a:t> (Instancias DCSAEPRSQLBD02, base de dato </a:t>
            </a:r>
            <a:r>
              <a:rPr lang="es-ES" sz="900" b="0" i="0" dirty="0" err="1">
                <a:effectLst/>
              </a:rPr>
              <a:t>Adminamanger</a:t>
            </a:r>
            <a:r>
              <a:rPr lang="es-ES" sz="900" b="0" i="0" dirty="0">
                <a:effectLst/>
              </a:rPr>
              <a:t>) </a:t>
            </a:r>
          </a:p>
          <a:p>
            <a:pPr algn="l">
              <a:spcBef>
                <a:spcPts val="300"/>
              </a:spcBef>
              <a:buNone/>
            </a:pPr>
            <a:endParaRPr lang="es-ES" sz="900" b="0" i="0" dirty="0">
              <a:effectLst/>
            </a:endParaRPr>
          </a:p>
          <a:p>
            <a:pPr algn="l">
              <a:spcBef>
                <a:spcPts val="300"/>
              </a:spcBef>
              <a:buNone/>
            </a:pPr>
            <a:r>
              <a:rPr lang="es-ES" sz="900" b="0" i="0" dirty="0">
                <a:effectLst/>
              </a:rPr>
              <a:t>5- Evidencia que la base de dato y usuario SQL no exista.</a:t>
            </a:r>
          </a:p>
        </p:txBody>
      </p:sp>
    </p:spTree>
    <p:extLst>
      <p:ext uri="{BB962C8B-B14F-4D97-AF65-F5344CB8AC3E}">
        <p14:creationId xmlns:p14="http://schemas.microsoft.com/office/powerpoint/2010/main" val="29377751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786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heme/theme1.xml><?xml version="1.0" encoding="utf-8"?>
<a:theme xmlns:a="http://schemas.openxmlformats.org/drawingml/2006/main" name="ADP 16:9 Template A_SD_RED Title Slides">
  <a:themeElements>
    <a:clrScheme name="ADP 2025 brand update">
      <a:dk1>
        <a:srgbClr val="010035"/>
      </a:dk1>
      <a:lt1>
        <a:srgbClr val="FFFFFF"/>
      </a:lt1>
      <a:dk2>
        <a:srgbClr val="D0271D"/>
      </a:dk2>
      <a:lt2>
        <a:srgbClr val="F2F3F3"/>
      </a:lt2>
      <a:accent1>
        <a:srgbClr val="FF5E5A"/>
      </a:accent1>
      <a:accent2>
        <a:srgbClr val="FF9292"/>
      </a:accent2>
      <a:accent3>
        <a:srgbClr val="FFE5E7"/>
      </a:accent3>
      <a:accent4>
        <a:srgbClr val="8A21B8"/>
      </a:accent4>
      <a:accent5>
        <a:srgbClr val="334DC7"/>
      </a:accent5>
      <a:accent6>
        <a:srgbClr val="54565A"/>
      </a:accent6>
      <a:hlink>
        <a:srgbClr val="334DC7"/>
      </a:hlink>
      <a:folHlink>
        <a:srgbClr val="FFFFFF"/>
      </a:folHlink>
    </a:clrScheme>
    <a:fontScheme name="ADP Brand Refresh Template">
      <a:majorFont>
        <a:latin typeface="Taub Sans Office"/>
        <a:ea typeface="Taub Sans 050"/>
        <a:cs typeface="Taub Sans 050"/>
      </a:majorFont>
      <a:minorFont>
        <a:latin typeface="Taub Sans Office"/>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a:lstStyle/>
      <a:style>
        <a:lnRef idx="0">
          <a:scrgbClr r="0" g="0" b="0"/>
        </a:lnRef>
        <a:fillRef idx="0">
          <a:scrgbClr r="0" g="0" b="0"/>
        </a:fillRef>
        <a:effectRef idx="0">
          <a:scrgbClr r="0" g="0" b="0"/>
        </a:effectRef>
        <a:fontRef idx="minor">
          <a:schemeClr val="lt1"/>
        </a:fontRef>
      </a:style>
    </a:spDef>
    <a:lnDef>
      <a:spPr>
        <a:ln w="12700">
          <a:solidFill>
            <a:srgbClr val="01003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1200"/>
          </a:spcAft>
          <a:buClr>
            <a:schemeClr val="accent1"/>
          </a:buClr>
          <a:defRPr sz="1200" smtClean="0"/>
        </a:defPPr>
      </a:lstStyle>
    </a:txDef>
  </a:objectDefaults>
  <a:extraClrSchemeLst/>
  <a:extLst>
    <a:ext uri="{05A4C25C-085E-4340-85A3-A5531E510DB2}">
      <thm15:themeFamily xmlns:thm15="http://schemas.microsoft.com/office/thememl/2012/main" name="ADP_Brand Refresh_16-9_Powerpoint Template_20250506.potx" id="{A524E9EF-8064-43F7-9D23-01CF043BB133}" vid="{94CA6CAC-167F-4325-9411-C06FA17E6D40}"/>
    </a:ext>
  </a:extLst>
</a:theme>
</file>

<file path=ppt/theme/theme2.xml><?xml version="1.0" encoding="utf-8"?>
<a:theme xmlns:a="http://schemas.openxmlformats.org/drawingml/2006/main" name="ADP 16:9 Template A_SD">
  <a:themeElements>
    <a:clrScheme name="ADP 2025 brand update">
      <a:dk1>
        <a:srgbClr val="010035"/>
      </a:dk1>
      <a:lt1>
        <a:srgbClr val="FFFFFF"/>
      </a:lt1>
      <a:dk2>
        <a:srgbClr val="D0271D"/>
      </a:dk2>
      <a:lt2>
        <a:srgbClr val="F2F3F3"/>
      </a:lt2>
      <a:accent1>
        <a:srgbClr val="FF5E5A"/>
      </a:accent1>
      <a:accent2>
        <a:srgbClr val="FF9292"/>
      </a:accent2>
      <a:accent3>
        <a:srgbClr val="FFE5E7"/>
      </a:accent3>
      <a:accent4>
        <a:srgbClr val="8A21B8"/>
      </a:accent4>
      <a:accent5>
        <a:srgbClr val="334DC7"/>
      </a:accent5>
      <a:accent6>
        <a:srgbClr val="54565A"/>
      </a:accent6>
      <a:hlink>
        <a:srgbClr val="334DC7"/>
      </a:hlink>
      <a:folHlink>
        <a:srgbClr val="FFFFFF"/>
      </a:folHlink>
    </a:clrScheme>
    <a:fontScheme name="ADP Brand Refresh Template">
      <a:majorFont>
        <a:latin typeface="Taub Sans Office"/>
        <a:ea typeface="Taub Sans 050"/>
        <a:cs typeface="Taub Sans 050"/>
      </a:majorFont>
      <a:minorFont>
        <a:latin typeface="Taub Sans Office"/>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0">
          <a:scrgbClr r="0" g="0" b="0"/>
        </a:lnRef>
        <a:fillRef idx="0">
          <a:scrgbClr r="0" g="0" b="0"/>
        </a:fillRef>
        <a:effectRef idx="0">
          <a:scrgbClr r="0" g="0" b="0"/>
        </a:effectRef>
        <a:fontRef idx="minor">
          <a:schemeClr val="lt1"/>
        </a:fontRef>
      </a:style>
    </a:spDef>
    <a:lnDef>
      <a:spPr>
        <a:ln w="12700">
          <a:solidFill>
            <a:srgbClr val="01003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1200"/>
          </a:spcAft>
          <a:buClr>
            <a:schemeClr val="accent1"/>
          </a:buClr>
          <a:defRPr sz="1200" smtClean="0"/>
        </a:defPPr>
      </a:lstStyle>
    </a:txDef>
  </a:objectDefaults>
  <a:extraClrSchemeLst/>
  <a:extLst>
    <a:ext uri="{05A4C25C-085E-4340-85A3-A5531E510DB2}">
      <thm15:themeFamily xmlns:thm15="http://schemas.microsoft.com/office/thememl/2012/main" name="ADP_Brand Refresh_16-9_Powerpoint Template_20250506.potx" id="{A524E9EF-8064-43F7-9D23-01CF043BB133}" vid="{67A716A6-FFFB-4BEE-947B-9E0FEDB27878}"/>
    </a:ext>
  </a:extLst>
</a:theme>
</file>

<file path=ppt/theme/theme3.xml><?xml version="1.0" encoding="utf-8"?>
<a:theme xmlns:a="http://schemas.openxmlformats.org/drawingml/2006/main" name="Lyric Brand">
  <a:themeElements>
    <a:clrScheme name="ADP 2025 brand update">
      <a:dk1>
        <a:srgbClr val="010035"/>
      </a:dk1>
      <a:lt1>
        <a:srgbClr val="FFFFFF"/>
      </a:lt1>
      <a:dk2>
        <a:srgbClr val="D0271D"/>
      </a:dk2>
      <a:lt2>
        <a:srgbClr val="F2F3F3"/>
      </a:lt2>
      <a:accent1>
        <a:srgbClr val="FF5E5A"/>
      </a:accent1>
      <a:accent2>
        <a:srgbClr val="FF9292"/>
      </a:accent2>
      <a:accent3>
        <a:srgbClr val="FFE5E7"/>
      </a:accent3>
      <a:accent4>
        <a:srgbClr val="8A21B8"/>
      </a:accent4>
      <a:accent5>
        <a:srgbClr val="334DC7"/>
      </a:accent5>
      <a:accent6>
        <a:srgbClr val="54565A"/>
      </a:accent6>
      <a:hlink>
        <a:srgbClr val="334DC7"/>
      </a:hlink>
      <a:folHlink>
        <a:srgbClr val="FFFFFF"/>
      </a:folHlink>
    </a:clrScheme>
    <a:fontScheme name="ADP 2025">
      <a:majorFont>
        <a:latin typeface="Taub Sans Text"/>
        <a:ea typeface="Taub Sans 050"/>
        <a:cs typeface="Taub Sans 050"/>
      </a:majorFont>
      <a:minorFont>
        <a:latin typeface="Taub Sans Text"/>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a:lstStyle/>
      <a:style>
        <a:lnRef idx="0">
          <a:scrgbClr r="0" g="0" b="0"/>
        </a:lnRef>
        <a:fillRef idx="0">
          <a:scrgbClr r="0" g="0" b="0"/>
        </a:fillRef>
        <a:effectRef idx="0">
          <a:scrgbClr r="0" g="0" b="0"/>
        </a:effectRef>
        <a:fontRef idx="minor">
          <a:schemeClr val="lt1"/>
        </a:fontRef>
      </a:style>
    </a:spDef>
    <a:lnDef>
      <a:spPr>
        <a:ln w="12700">
          <a:solidFill>
            <a:srgbClr val="01003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1200"/>
          </a:spcAft>
          <a:buClr>
            <a:schemeClr val="accent1"/>
          </a:buClr>
          <a:defRPr sz="1200" smtClean="0"/>
        </a:defPPr>
      </a:lstStyle>
    </a:txDef>
  </a:objectDefaults>
  <a:extraClrSchemeLst/>
  <a:extLst>
    <a:ext uri="{05A4C25C-085E-4340-85A3-A5531E510DB2}">
      <thm15:themeFamily xmlns:thm15="http://schemas.microsoft.com/office/thememl/2012/main" name="ADP_Brand Refresh_16-9_Powerpoint Template_20250506.potx" id="{A524E9EF-8064-43F7-9D23-01CF043BB133}" vid="{80B074E5-C7C4-4CD3-9704-03C289B865DE}"/>
    </a:ext>
  </a:extLst>
</a:theme>
</file>

<file path=ppt/theme/theme4.xml><?xml version="1.0" encoding="utf-8"?>
<a:theme xmlns:a="http://schemas.openxmlformats.org/drawingml/2006/main" name="1_ADP 16:9 Template A_SD">
  <a:themeElements>
    <a:clrScheme name="Custom 1">
      <a:dk1>
        <a:srgbClr val="010035"/>
      </a:dk1>
      <a:lt1>
        <a:srgbClr val="FFFFFF"/>
      </a:lt1>
      <a:dk2>
        <a:srgbClr val="D0271D"/>
      </a:dk2>
      <a:lt2>
        <a:srgbClr val="F2F3F3"/>
      </a:lt2>
      <a:accent1>
        <a:srgbClr val="FF5E5A"/>
      </a:accent1>
      <a:accent2>
        <a:srgbClr val="FF9292"/>
      </a:accent2>
      <a:accent3>
        <a:srgbClr val="FFE5E7"/>
      </a:accent3>
      <a:accent4>
        <a:srgbClr val="8A21B8"/>
      </a:accent4>
      <a:accent5>
        <a:srgbClr val="334DC7"/>
      </a:accent5>
      <a:accent6>
        <a:srgbClr val="54565A"/>
      </a:accent6>
      <a:hlink>
        <a:srgbClr val="3BA345"/>
      </a:hlink>
      <a:folHlink>
        <a:srgbClr val="FFFFFF"/>
      </a:folHlink>
    </a:clrScheme>
    <a:fontScheme name="ADP">
      <a:majorFont>
        <a:latin typeface="Taub Sans"/>
        <a:ea typeface="Taub Sans 050"/>
        <a:cs typeface="Taub Sans 050"/>
      </a:majorFont>
      <a:minorFont>
        <a:latin typeface="Taub Sans"/>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a:lstStyle/>
      <a:style>
        <a:lnRef idx="0">
          <a:scrgbClr r="0" g="0" b="0"/>
        </a:lnRef>
        <a:fillRef idx="0">
          <a:scrgbClr r="0" g="0" b="0"/>
        </a:fillRef>
        <a:effectRef idx="0">
          <a:scrgbClr r="0" g="0" b="0"/>
        </a:effectRef>
        <a:fontRef idx="minor">
          <a:schemeClr val="lt1"/>
        </a:fontRef>
      </a:style>
    </a:spDef>
    <a:lnDef>
      <a:spPr>
        <a:ln w="12700">
          <a:solidFill>
            <a:srgbClr val="01003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1200"/>
          </a:spcAft>
          <a:buClr>
            <a:schemeClr val="accent1"/>
          </a:buClr>
          <a:defRPr sz="1200" smtClean="0"/>
        </a:defPPr>
      </a:lstStyle>
    </a:txDef>
  </a:objectDefaults>
  <a:extraClrSchemeLst/>
  <a:extLst>
    <a:ext uri="{05A4C25C-085E-4340-85A3-A5531E510DB2}">
      <thm15:themeFamily xmlns:thm15="http://schemas.microsoft.com/office/thememl/2012/main" name="ADP_16-9_Template A_20240213" id="{88FF9FBC-A30E-C443-8779-C3FD5F2122E9}" vid="{014ECBF5-FA55-0D44-BC3A-797A3C6DDCF3}"/>
    </a:ext>
  </a:extLst>
</a:theme>
</file>

<file path=ppt/theme/theme5.xml><?xml version="1.0" encoding="utf-8"?>
<a:theme xmlns:a="http://schemas.openxmlformats.org/drawingml/2006/main" name="2_ADP 16:9 Template A_SD">
  <a:themeElements>
    <a:clrScheme name="Custom 1">
      <a:dk1>
        <a:srgbClr val="010035"/>
      </a:dk1>
      <a:lt1>
        <a:srgbClr val="FFFFFF"/>
      </a:lt1>
      <a:dk2>
        <a:srgbClr val="D0271D"/>
      </a:dk2>
      <a:lt2>
        <a:srgbClr val="F2F3F3"/>
      </a:lt2>
      <a:accent1>
        <a:srgbClr val="FF5E5A"/>
      </a:accent1>
      <a:accent2>
        <a:srgbClr val="FF9292"/>
      </a:accent2>
      <a:accent3>
        <a:srgbClr val="FFE5E7"/>
      </a:accent3>
      <a:accent4>
        <a:srgbClr val="8A21B8"/>
      </a:accent4>
      <a:accent5>
        <a:srgbClr val="334DC7"/>
      </a:accent5>
      <a:accent6>
        <a:srgbClr val="54565A"/>
      </a:accent6>
      <a:hlink>
        <a:srgbClr val="3BA345"/>
      </a:hlink>
      <a:folHlink>
        <a:srgbClr val="FFFFFF"/>
      </a:folHlink>
    </a:clrScheme>
    <a:fontScheme name="ADP">
      <a:majorFont>
        <a:latin typeface="Taub Sans"/>
        <a:ea typeface="Taub Sans 050"/>
        <a:cs typeface="Taub Sans 050"/>
      </a:majorFont>
      <a:minorFont>
        <a:latin typeface="Taub Sans"/>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a:lstStyle/>
      <a:style>
        <a:lnRef idx="0">
          <a:scrgbClr r="0" g="0" b="0"/>
        </a:lnRef>
        <a:fillRef idx="0">
          <a:scrgbClr r="0" g="0" b="0"/>
        </a:fillRef>
        <a:effectRef idx="0">
          <a:scrgbClr r="0" g="0" b="0"/>
        </a:effectRef>
        <a:fontRef idx="minor">
          <a:schemeClr val="lt1"/>
        </a:fontRef>
      </a:style>
    </a:spDef>
    <a:lnDef>
      <a:spPr>
        <a:ln w="12700">
          <a:solidFill>
            <a:srgbClr val="01003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1200"/>
          </a:spcAft>
          <a:buClr>
            <a:schemeClr val="accent1"/>
          </a:buClr>
          <a:defRPr sz="1200" smtClean="0"/>
        </a:defPPr>
      </a:lstStyle>
    </a:txDef>
  </a:objectDefaults>
  <a:extraClrSchemeLst/>
  <a:extLst>
    <a:ext uri="{05A4C25C-085E-4340-85A3-A5531E510DB2}">
      <thm15:themeFamily xmlns:thm15="http://schemas.microsoft.com/office/thememl/2012/main" name="ADP_16-9_Template A_20240213" id="{88FF9FBC-A30E-C443-8779-C3FD5F2122E9}" vid="{014ECBF5-FA55-0D44-BC3A-797A3C6DDCF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ADP 16:9 Template A_SD_RED Title Slides</Template>
  <TotalTime>1834</TotalTime>
  <Words>944</Words>
  <Application>Microsoft Office PowerPoint</Application>
  <PresentationFormat>Personalizado</PresentationFormat>
  <Paragraphs>87</Paragraphs>
  <Slides>5</Slides>
  <Notes>0</Notes>
  <HiddenSlides>0</HiddenSlides>
  <MMClips>0</MMClips>
  <ScaleCrop>false</ScaleCrop>
  <HeadingPairs>
    <vt:vector size="6" baseType="variant">
      <vt:variant>
        <vt:lpstr>Fuentes usadas</vt:lpstr>
      </vt:variant>
      <vt:variant>
        <vt:i4>7</vt:i4>
      </vt:variant>
      <vt:variant>
        <vt:lpstr>Tema</vt:lpstr>
      </vt:variant>
      <vt:variant>
        <vt:i4>5</vt:i4>
      </vt:variant>
      <vt:variant>
        <vt:lpstr>Títulos de diapositiva</vt:lpstr>
      </vt:variant>
      <vt:variant>
        <vt:i4>5</vt:i4>
      </vt:variant>
    </vt:vector>
  </HeadingPairs>
  <TitlesOfParts>
    <vt:vector size="17" baseType="lpstr">
      <vt:lpstr>Taub Sans Text</vt:lpstr>
      <vt:lpstr>Taub Sans Office</vt:lpstr>
      <vt:lpstr>Wingdings</vt:lpstr>
      <vt:lpstr>Arial</vt:lpstr>
      <vt:lpstr>Calibri</vt:lpstr>
      <vt:lpstr>System Font Regular</vt:lpstr>
      <vt:lpstr>Taub Sans</vt:lpstr>
      <vt:lpstr>ADP 16:9 Template A_SD_RED Title Slides</vt:lpstr>
      <vt:lpstr>ADP 16:9 Template A_SD</vt:lpstr>
      <vt:lpstr>Lyric Brand</vt:lpstr>
      <vt:lpstr>1_ADP 16:9 Template A_SD</vt:lpstr>
      <vt:lpstr>2_ADP 16:9 Template A_SD</vt:lpstr>
      <vt:lpstr>LAHC - Automatización </vt:lpstr>
      <vt:lpstr>VPC’s</vt:lpstr>
      <vt:lpstr>Termino de contrato</vt:lpstr>
      <vt:lpstr>Termino de contrato</vt:lpstr>
      <vt:lpstr>Purge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Ana Pagani</dc:creator>
  <cp:keywords/>
  <dc:description/>
  <cp:lastModifiedBy>Martinez, Daniela (ESI)</cp:lastModifiedBy>
  <cp:revision>11</cp:revision>
  <dcterms:created xsi:type="dcterms:W3CDTF">2025-05-19T18:50:29Z</dcterms:created>
  <dcterms:modified xsi:type="dcterms:W3CDTF">2025-09-24T13:42:59Z</dcterms:modified>
  <cp:category/>
</cp:coreProperties>
</file>